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5B"/>
    <a:srgbClr val="094C45"/>
    <a:srgbClr val="16453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653"/>
    <p:restoredTop sz="94677"/>
  </p:normalViewPr>
  <p:slideViewPr>
    <p:cSldViewPr snapToGrid="0">
      <p:cViewPr varScale="1">
        <p:scale>
          <a:sx n="164" d="100"/>
          <a:sy n="164" d="100"/>
        </p:scale>
        <p:origin x="21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B3BD34-00D6-EF49-A67D-572C1207A163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EE7A92-3836-2B49-8F21-BF8F3F8C0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22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51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134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EE7A92-3836-2B49-8F21-BF8F3F8C01F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5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D25EA3-20F6-0985-0B17-A248E570C3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6BB8F9-A7F4-4D1E-F917-CBD1102FB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3E10D-4B49-3A0F-839E-03116DD43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75515-1954-0464-8E91-1DC701C3C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AC1DD-9008-1B03-E69F-D9942E804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015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9C2A-0AE1-F6A8-12C5-425F81FC5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A2E6CA-5C34-3496-8B8D-AF62C79480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D6848-6947-8D64-7146-58EBBDC37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78FB42-4975-1925-4788-557BB55C7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8E2759-F3A2-C744-6570-93F26DB56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931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7C695DF-0C29-E7A5-85C6-370642B293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26264-E962-CAB9-D283-6B58324584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A69057-5210-7CFB-8772-166D13B44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EF3AAD-C613-A7A7-5AA0-4EEDD0837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37BD4D-D311-1EB9-92E4-901003B04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9909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4A191-E558-7797-456E-98BDAD87A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3E7AB0-0E3B-8EB7-BDD9-60657F5717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4C28AD-4715-2F80-CFAF-8643A115B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7FA4E-E05F-E43E-0871-61C745DA4E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DD92AD-A628-EA8E-8EAF-F11A32BD6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484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A445A-A2AD-4D21-76E1-C8001E8218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2B1FCD-38C8-3166-7517-6F21C231B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30EBBA-7E92-BFD0-B59F-470C32495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043DE9-9AF3-DE7F-62CE-3077E6F67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6F34F2-4F6B-2332-F3B2-52E4FE15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30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F39F1D-7C25-E850-7C58-0A2002971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B91AB9-38D7-025D-1943-0583B7D91E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AB6ADE-8B00-E0D7-C024-D4C4995DE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909CE6-C322-4218-F2B8-4499BFCC4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15C969-A2C3-3C63-2D66-E75F573B1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6DA436-38FA-AACD-B637-D4A68304B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53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820F68-DF59-2BC9-F3C9-4641C95D2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0FF959-FB31-E98C-B964-50B3BB3843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DF372C-39E7-2D42-9DED-30314EB085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0793D0-4929-6C27-2C20-7421C4F940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F2A4F1-D099-33D4-23DB-79FF78A62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8F8CA65-D668-86C4-E530-329434034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40DE2A-749E-E262-5BAE-C52F52882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60FF80-A7F4-2A1D-2634-CD5EDF292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253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24799-27F9-17C7-EADF-AED74639A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BDAFD5-013F-8FA8-A18D-8B6C53C98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77395-2A19-9B04-9D4E-AF4E64EA5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8C0683-EB39-1766-37AC-8A66726AD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88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F1D86E-C6D4-B229-7DB7-002153FD8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31E51B-B045-144E-D94E-10FF5F5FF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5CCC5-D506-E63E-312E-B5569B100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052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63CA5-5BD2-082B-45B2-07DD426B5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63C0A-ECDF-B3E6-F0F0-9F0F0F7601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611501-90D2-B0C4-7207-15AD23D6E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B6D1C9-18B3-A586-D21F-15625DDC3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F25D1-4A7F-DDC7-1164-D0B725409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5B5EB-793C-8313-7B71-710CD8D66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01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176EA1-789E-6090-2F73-EE76C9E1D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E24C76B-75DA-5624-6A1D-6AB58817E1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54C1D7-B5F2-EBBE-0922-6781E5772C3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24B6E1-0CC9-250A-34A6-3117E90B0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45741-4D3D-7CDE-279E-4D812B4BC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9309ED-7217-4D58-BE95-38EC1EE96C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96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8E9AD5-30D3-6D8D-814F-7858B1BA4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78292-90B0-DD2D-7FE6-B9746A1890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0BC2B9-39C4-70F2-E668-40B2EBE82E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447828-4ADE-F443-B358-FAD04A6530DE}" type="datetimeFigureOut">
              <a:rPr lang="en-US" smtClean="0"/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67FA6-1964-293A-35B2-6011A04813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5BE169-F043-95FF-8B10-47E6AB0267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FD4FCE-37AF-3F4F-B2AD-7A6D157618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84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emf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2239133"/>
            <a:ext cx="698357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Title Starts here</a:t>
            </a:r>
            <a:b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use, Stag Book or</a:t>
            </a:r>
            <a:b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Stag Light 50pt.- 42pt</a:t>
            </a:r>
            <a:r>
              <a:rPr lang="en-US" dirty="0">
                <a:solidFill>
                  <a:srgbClr val="00B050"/>
                </a:solidFill>
                <a:latin typeface="Stag Light" panose="02000603060000020004" pitchFamily="2" charset="77"/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4419391"/>
            <a:ext cx="9129736" cy="1655762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/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DC258B-6F81-0CF2-7298-34B9C92FFEC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0196" y="244549"/>
            <a:ext cx="6368902" cy="63689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49B5540-94D9-DADD-3827-4AE7CF77419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970" y="403799"/>
            <a:ext cx="1957973" cy="98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280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98170"/>
            <a:ext cx="8370549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Title Starts here use, Stag Book or Stag Light </a:t>
            </a:r>
            <a:b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50pt.- 42pt</a:t>
            </a:r>
            <a:r>
              <a:rPr lang="en-US" dirty="0">
                <a:solidFill>
                  <a:srgbClr val="00B050"/>
                </a:solidFill>
                <a:latin typeface="Stag Light" panose="02000603060000020004" pitchFamily="2" charset="77"/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319639"/>
            <a:ext cx="9129736" cy="1116437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Light 36pt-28pt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6D2A50-0D54-C7BA-7E78-44C48CAEADCB}"/>
              </a:ext>
            </a:extLst>
          </p:cNvPr>
          <p:cNvSpPr txBox="1"/>
          <p:nvPr/>
        </p:nvSpPr>
        <p:spPr>
          <a:xfrm>
            <a:off x="649883" y="4327555"/>
            <a:ext cx="916138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Body copy starts here, use Stag Sans Book 20pt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Body copy starts here, use Stag Sans Book 20pt. Body copy starts here, </a:t>
            </a:r>
          </a:p>
          <a:p>
            <a:r>
              <a:rPr lang="en-US" sz="2000" spc="100" dirty="0">
                <a:solidFill>
                  <a:srgbClr val="16453E"/>
                </a:solidFill>
                <a:latin typeface="Stag Light" panose="02000603060000020004" pitchFamily="2" charset="77"/>
              </a:rPr>
              <a:t>use Stag Sans Book 20pt.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B942AD-740C-1287-B90E-F49D34EBD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2897" y="5761958"/>
            <a:ext cx="1957974" cy="54325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B1064F-2EA6-19D4-458F-89E6E00E42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4" y="220460"/>
            <a:ext cx="11665052" cy="6417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09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1139382"/>
            <a:ext cx="6983579" cy="1909763"/>
          </a:xfrm>
        </p:spPr>
        <p:txBody>
          <a:bodyPr>
            <a:noAutofit/>
          </a:bodyPr>
          <a:lstStyle/>
          <a:p>
            <a:pPr algn="l"/>
            <a:r>
              <a:rPr lang="en-US" sz="5200" dirty="0">
                <a:solidFill>
                  <a:srgbClr val="00995B"/>
                </a:solidFill>
                <a:latin typeface="Stag Light" panose="02000603060000020004" pitchFamily="2" charset="77"/>
              </a:rPr>
              <a:t>Title Starts here use, Stag Book or Stag Light 52pt.- 56pt</a:t>
            </a:r>
            <a:r>
              <a:rPr lang="en-US" sz="5200" dirty="0">
                <a:solidFill>
                  <a:srgbClr val="00B050"/>
                </a:solidFill>
                <a:latin typeface="Stag Light" panose="02000603060000020004" pitchFamily="2" charset="77"/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9883" y="3239072"/>
            <a:ext cx="9129736" cy="1202933"/>
          </a:xfrm>
        </p:spPr>
        <p:txBody>
          <a:bodyPr>
            <a:normAutofit/>
          </a:bodyPr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BB8426-F952-6E6C-1C38-4220C09E357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7312" y="244549"/>
            <a:ext cx="5031786" cy="5031786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8F86F496-F99E-D7FB-131A-BB0BB66713D4}"/>
              </a:ext>
            </a:extLst>
          </p:cNvPr>
          <p:cNvSpPr txBox="1">
            <a:spLocks/>
          </p:cNvSpPr>
          <p:nvPr/>
        </p:nvSpPr>
        <p:spPr>
          <a:xfrm>
            <a:off x="649883" y="4490567"/>
            <a:ext cx="9129736" cy="120293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spc="100" dirty="0">
                <a:solidFill>
                  <a:srgbClr val="00995B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00995B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00995B"/>
                </a:solidFill>
                <a:latin typeface="Stag Light" panose="02000603060000020004" pitchFamily="2" charset="77"/>
              </a:rPr>
              <a:t>use Stag Sans Book 18pt. Body copy starts here, use Stag Sans Book 18pt</a:t>
            </a:r>
          </a:p>
          <a:p>
            <a:pPr algn="l">
              <a:lnSpc>
                <a:spcPct val="70000"/>
              </a:lnSpc>
            </a:pPr>
            <a:r>
              <a:rPr lang="en-US" sz="1800" spc="100" dirty="0">
                <a:solidFill>
                  <a:srgbClr val="00995B"/>
                </a:solidFill>
                <a:latin typeface="Stag Light" panose="02000603060000020004" pitchFamily="2" charset="77"/>
              </a:rPr>
              <a:t>Body copy starts here, use Stag Sans Book 18pt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B25776-2214-C809-C0B8-7332BC87457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4143" y="5967451"/>
            <a:ext cx="1957974" cy="54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697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C02E5BC-E85E-CC93-B3FB-84A626BE3C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474" y="220460"/>
            <a:ext cx="11665052" cy="641707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rgbClr val="00995B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00B050"/>
                </a:solidFill>
                <a:latin typeface="Stag Light" panose="02000603060000020004" pitchFamily="2" charset="77"/>
              </a:rPr>
              <a:t>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5D879C-6BA3-473D-9E21-58140CB08B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6450" y="3100451"/>
            <a:ext cx="9129736" cy="2517635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70000"/>
              </a:lnSpc>
            </a:pPr>
            <a:r>
              <a:rPr lang="en-US" sz="2200" dirty="0">
                <a:solidFill>
                  <a:srgbClr val="00995B"/>
                </a:solidFill>
                <a:latin typeface="Stag Light" panose="02000603060000020004" pitchFamily="2" charset="77"/>
              </a:rPr>
              <a:t>•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 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95B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95B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95B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95B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120000"/>
              </a:lnSpc>
            </a:pPr>
            <a:r>
              <a:rPr lang="en-US" sz="2200" dirty="0">
                <a:solidFill>
                  <a:srgbClr val="00995B"/>
                </a:solidFill>
                <a:latin typeface="Stag Light" panose="02000603060000020004" pitchFamily="2" charset="77"/>
              </a:rPr>
              <a:t>•  </a:t>
            </a:r>
            <a:r>
              <a:rPr lang="en-US" sz="22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 Stag Book or Stag Light 22pt-26pt</a:t>
            </a: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  <a:p>
            <a:pPr algn="l">
              <a:lnSpc>
                <a:spcPct val="70000"/>
              </a:lnSpc>
            </a:pPr>
            <a:endParaRPr lang="en-US" sz="2200" dirty="0">
              <a:solidFill>
                <a:srgbClr val="094C45"/>
              </a:solidFill>
              <a:latin typeface="Stag Light" panose="02000603060000020004" pitchFamily="2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B942AD-740C-1287-B90E-F49D34EBDCE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2897" y="5761958"/>
            <a:ext cx="1957974" cy="54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427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9B719126-5C8D-0FF9-580C-2E40BAC8414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71073" y="-231938"/>
            <a:ext cx="13334146" cy="73218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CBBB87-E1DB-3B94-1F0D-3FDDF1FB21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9883" y="588969"/>
            <a:ext cx="9429782" cy="1909763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</a:br>
            <a:r>
              <a:rPr lang="en-US" dirty="0">
                <a:solidFill>
                  <a:schemeClr val="bg1"/>
                </a:solidFill>
                <a:latin typeface="Stag Light" panose="02000603060000020004" pitchFamily="2" charset="77"/>
              </a:rPr>
              <a:t>Book or Stag Light 50pt.- 42pt.</a:t>
            </a:r>
          </a:p>
        </p:txBody>
      </p:sp>
      <p:sp>
        <p:nvSpPr>
          <p:cNvPr id="14" name="Subtitle 13">
            <a:extLst>
              <a:ext uri="{FF2B5EF4-FFF2-40B4-BE49-F238E27FC236}">
                <a16:creationId xmlns:a16="http://schemas.microsoft.com/office/drawing/2014/main" id="{C89590D7-2649-AAF6-9AFE-D7255822D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622" y="2601118"/>
            <a:ext cx="9144000" cy="1367378"/>
          </a:xfrm>
        </p:spPr>
        <p:txBody>
          <a:bodyPr/>
          <a:lstStyle/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Sub-Title starts here, use </a:t>
            </a:r>
          </a:p>
          <a:p>
            <a:pPr algn="l">
              <a:lnSpc>
                <a:spcPct val="70000"/>
              </a:lnSpc>
            </a:pPr>
            <a:r>
              <a:rPr lang="en-US" sz="3600" dirty="0">
                <a:solidFill>
                  <a:srgbClr val="094C45"/>
                </a:solidFill>
                <a:latin typeface="Stag Light" panose="02000603060000020004" pitchFamily="2" charset="77"/>
              </a:rPr>
              <a:t>Stag Book or Stag Light 36pt-28pt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E8DEF11-C51D-B353-5534-970472DCE565}"/>
              </a:ext>
            </a:extLst>
          </p:cNvPr>
          <p:cNvSpPr txBox="1"/>
          <p:nvPr/>
        </p:nvSpPr>
        <p:spPr>
          <a:xfrm>
            <a:off x="719622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A10A38-55EF-7EBA-FD13-BE29C11A3472}"/>
              </a:ext>
            </a:extLst>
          </p:cNvPr>
          <p:cNvSpPr txBox="1"/>
          <p:nvPr/>
        </p:nvSpPr>
        <p:spPr>
          <a:xfrm>
            <a:off x="5821975" y="3760592"/>
            <a:ext cx="4894794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chemeClr val="bg1"/>
                </a:solidFill>
                <a:latin typeface="Stag Book" panose="02000503060000020004" pitchFamily="2" charset="77"/>
              </a:rPr>
              <a:t>Sub-Title starts here, use  Stag Book or Stag Light 24pt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Body copy starts here, use Stag Sans Book 18pt. Body copy starts here, </a:t>
            </a:r>
          </a:p>
          <a:p>
            <a:pPr>
              <a:lnSpc>
                <a:spcPct val="90000"/>
              </a:lnSpc>
            </a:pPr>
            <a:r>
              <a:rPr lang="en-US" spc="100" dirty="0">
                <a:solidFill>
                  <a:schemeClr val="bg1"/>
                </a:solidFill>
                <a:latin typeface="Stag Light" panose="02000603060000020004" pitchFamily="2" charset="77"/>
              </a:rPr>
              <a:t>use Stag Sans Book 18pt. 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ED1E2F-8944-A87C-4D39-3306740A6C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71366" y="5539863"/>
            <a:ext cx="1937991" cy="978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505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A6CEF4C6-C95A-EBB3-859E-4A653B999A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57821" y="-288036"/>
            <a:ext cx="13330316" cy="731977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5D01DCD-F9D9-7900-0A05-6B89828427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352" y="406908"/>
            <a:ext cx="11007295" cy="6044184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DFC20FD-6DE6-7F0F-B137-370967985864}"/>
              </a:ext>
            </a:extLst>
          </p:cNvPr>
          <p:cNvSpPr txBox="1"/>
          <p:nvPr/>
        </p:nvSpPr>
        <p:spPr>
          <a:xfrm>
            <a:off x="1170432" y="1426464"/>
            <a:ext cx="8001000" cy="127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4800" dirty="0">
                <a:solidFill>
                  <a:srgbClr val="00995B"/>
                </a:solidFill>
                <a:latin typeface="Stag Light" panose="02000603060000020004" pitchFamily="2" charset="77"/>
              </a:rPr>
              <a:t>Title Starts here use, Stag </a:t>
            </a:r>
            <a:br>
              <a:rPr lang="en-US" sz="4800" dirty="0">
                <a:solidFill>
                  <a:srgbClr val="00995B"/>
                </a:solidFill>
                <a:latin typeface="Stag Light" panose="02000603060000020004" pitchFamily="2" charset="77"/>
              </a:rPr>
            </a:br>
            <a:r>
              <a:rPr lang="en-US" sz="4800" dirty="0">
                <a:solidFill>
                  <a:srgbClr val="00995B"/>
                </a:solidFill>
                <a:latin typeface="Stag Light" panose="02000603060000020004" pitchFamily="2" charset="77"/>
              </a:rPr>
              <a:t>Book or Stag Light 50pt.- 42pt</a:t>
            </a:r>
            <a:r>
              <a:rPr lang="en-US" dirty="0">
                <a:solidFill>
                  <a:srgbClr val="00B050"/>
                </a:solidFill>
                <a:latin typeface="Stag Light" panose="02000603060000020004" pitchFamily="2" charset="77"/>
              </a:rPr>
              <a:t>.</a:t>
            </a:r>
            <a:endParaRPr lang="en-US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D0A6E57-A60F-1EFE-6F85-0CE8837C6756}"/>
              </a:ext>
            </a:extLst>
          </p:cNvPr>
          <p:cNvSpPr txBox="1"/>
          <p:nvPr/>
        </p:nvSpPr>
        <p:spPr>
          <a:xfrm>
            <a:off x="1170432" y="2758505"/>
            <a:ext cx="8001000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Sub-Title starts here, use  Stag Book</a:t>
            </a:r>
          </a:p>
          <a:p>
            <a:pPr>
              <a:lnSpc>
                <a:spcPct val="90000"/>
              </a:lnSpc>
            </a:pPr>
            <a:r>
              <a:rPr lang="en-US" sz="3600" dirty="0">
                <a:solidFill>
                  <a:srgbClr val="094C45"/>
                </a:solidFill>
                <a:latin typeface="Stag Book" panose="02000503060000020004" pitchFamily="2" charset="77"/>
              </a:rPr>
              <a:t>36pt-28pt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63EC8ED-265F-4EF9-E0C7-CFF4E50D58A0}"/>
              </a:ext>
            </a:extLst>
          </p:cNvPr>
          <p:cNvSpPr txBox="1"/>
          <p:nvPr/>
        </p:nvSpPr>
        <p:spPr>
          <a:xfrm>
            <a:off x="2109510" y="4000375"/>
            <a:ext cx="4894794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sz="2400" spc="100" dirty="0">
                <a:solidFill>
                  <a:srgbClr val="00995B"/>
                </a:solidFill>
                <a:latin typeface="Stag Book" panose="02000503060000020004" pitchFamily="2" charset="77"/>
              </a:rPr>
              <a:t>Chart Title Here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00995B"/>
                </a:solidFill>
                <a:latin typeface="Stag Sans Book" panose="020B0503040000020004" pitchFamily="34" charset="77"/>
              </a:rPr>
              <a:t>Body copy starts here, use Stag Sans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00995B"/>
                </a:solidFill>
                <a:latin typeface="Stag Sans Book" panose="020B0503040000020004" pitchFamily="34" charset="77"/>
              </a:rPr>
              <a:t>Book 14pt. Body copy starts here, </a:t>
            </a:r>
          </a:p>
          <a:p>
            <a:pPr>
              <a:lnSpc>
                <a:spcPct val="90000"/>
              </a:lnSpc>
            </a:pPr>
            <a:r>
              <a:rPr lang="en-US" sz="1400" spc="100" dirty="0">
                <a:solidFill>
                  <a:srgbClr val="00995B"/>
                </a:solidFill>
                <a:latin typeface="Stag Sans Book" panose="020B0503040000020004" pitchFamily="34" charset="77"/>
              </a:rPr>
              <a:t>use Stag Sans Book 14pt</a:t>
            </a:r>
            <a:r>
              <a:rPr lang="en-US" sz="1400" spc="100" dirty="0">
                <a:solidFill>
                  <a:srgbClr val="00995B"/>
                </a:solidFill>
                <a:latin typeface="Stag Light" panose="02000603060000020004" pitchFamily="2" charset="77"/>
              </a:rPr>
              <a:t>. </a:t>
            </a:r>
            <a:endParaRPr lang="en-US" sz="1400" dirty="0">
              <a:solidFill>
                <a:srgbClr val="00995B"/>
              </a:solidFill>
            </a:endParaRP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0657C2F0-21AB-99A9-0EE7-705AEF9B7D2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49110" y="5387054"/>
            <a:ext cx="1957974" cy="543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106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esley_Primary_PP Template" id="{8E111235-E5B7-8949-9EAF-F4128F858186}" vid="{28493DC9-5EBC-8F42-83EB-CEA4EEB9C5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E467CD3D9BD840A70EFB16AA612378" ma:contentTypeVersion="19" ma:contentTypeDescription="Create a new document." ma:contentTypeScope="" ma:versionID="8cbb75f305f5511a40a546a5cfab05dc">
  <xsd:schema xmlns:xsd="http://www.w3.org/2001/XMLSchema" xmlns:xs="http://www.w3.org/2001/XMLSchema" xmlns:p="http://schemas.microsoft.com/office/2006/metadata/properties" xmlns:ns2="183e92ff-30b2-4771-8aef-dba6000523ca" xmlns:ns3="0d1628d3-1dd2-4298-816f-5ee303224555" targetNamespace="http://schemas.microsoft.com/office/2006/metadata/properties" ma:root="true" ma:fieldsID="537574746fbff5235d3fb431efc0c476" ns2:_="" ns3:_="">
    <xsd:import namespace="183e92ff-30b2-4771-8aef-dba6000523ca"/>
    <xsd:import namespace="0d1628d3-1dd2-4298-816f-5ee30322455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3e92ff-30b2-4771-8aef-dba6000523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52e40ac-8433-4733-b540-1956b36f3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1628d3-1dd2-4298-816f-5ee303224555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8af201d-6751-4610-bd6d-5336718c438d}" ma:internalName="TaxCatchAll" ma:showField="CatchAllData" ma:web="0d1628d3-1dd2-4298-816f-5ee30322455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d1628d3-1dd2-4298-816f-5ee303224555" xsi:nil="true"/>
    <lcf76f155ced4ddcb4097134ff3c332f xmlns="183e92ff-30b2-4771-8aef-dba6000523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03CF96B-60E9-4518-9409-6B50B1B163E0}"/>
</file>

<file path=customXml/itemProps2.xml><?xml version="1.0" encoding="utf-8"?>
<ds:datastoreItem xmlns:ds="http://schemas.openxmlformats.org/officeDocument/2006/customXml" ds:itemID="{F5190EE4-2C63-44C0-A55C-9D985899BD24}"/>
</file>

<file path=customXml/itemProps3.xml><?xml version="1.0" encoding="utf-8"?>
<ds:datastoreItem xmlns:ds="http://schemas.openxmlformats.org/officeDocument/2006/customXml" ds:itemID="{37CA80B9-A1D2-4573-B035-3C9545492156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55</TotalTime>
  <Words>415</Words>
  <Application>Microsoft Macintosh PowerPoint</Application>
  <PresentationFormat>Widescreen</PresentationFormat>
  <Paragraphs>43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Aptos</vt:lpstr>
      <vt:lpstr>Aptos Display</vt:lpstr>
      <vt:lpstr>Arial</vt:lpstr>
      <vt:lpstr>Stag Book</vt:lpstr>
      <vt:lpstr>Stag Light</vt:lpstr>
      <vt:lpstr>Stag Sans Book</vt:lpstr>
      <vt:lpstr>Office Theme</vt:lpstr>
      <vt:lpstr>Title Starts here use, Stag Book or Stag Light 50pt.- 42pt.</vt:lpstr>
      <vt:lpstr>Title Starts here use, Stag Book or Stag Light  50pt.- 42pt.</vt:lpstr>
      <vt:lpstr>Title Starts here use, Stag Book or Stag Light 52pt.- 56pt.</vt:lpstr>
      <vt:lpstr>Title Starts here use, Stag  Book or Stag Light 50pt.- 42pt.</vt:lpstr>
      <vt:lpstr>Title Starts here use, Stag  Book or Stag Light 50pt.- 42pt.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rudy</dc:creator>
  <cp:lastModifiedBy>rudy</cp:lastModifiedBy>
  <cp:revision>7</cp:revision>
  <dcterms:created xsi:type="dcterms:W3CDTF">2026-08-10T14:56:02Z</dcterms:created>
  <dcterms:modified xsi:type="dcterms:W3CDTF">2026-08-18T18:22:44Z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0x010100F9E467CD3D9BD840A70EFB16AA612378</vt:lpwstr>
  </property>
</Properties>
</file>