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2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3C6"/>
    <a:srgbClr val="4780B5"/>
    <a:srgbClr val="EEA32D"/>
    <a:srgbClr val="48B9BE"/>
    <a:srgbClr val="E36731"/>
    <a:srgbClr val="E5702A"/>
    <a:srgbClr val="F1B925"/>
    <a:srgbClr val="00995B"/>
    <a:srgbClr val="094C45"/>
    <a:srgbClr val="164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23"/>
    <p:restoredTop sz="94670"/>
  </p:normalViewPr>
  <p:slideViewPr>
    <p:cSldViewPr snapToGrid="0">
      <p:cViewPr>
        <p:scale>
          <a:sx n="129" d="100"/>
          <a:sy n="129" d="100"/>
        </p:scale>
        <p:origin x="153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3BD34-00D6-EF49-A67D-572C1207A16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E7A92-3836-2B49-8F21-BF8F3F8C0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22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20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46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51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25EA3-20F6-0985-0B17-A248E570C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6BB8F9-A7F4-4D1E-F917-CBD1102FB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3E10D-4B49-3A0F-839E-03116DD43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75515-1954-0464-8E91-1DC701C3C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AC1DD-9008-1B03-E69F-D9942E80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1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39C2A-0AE1-F6A8-12C5-425F81FC5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2E6CA-5C34-3496-8B8D-AF62C7948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D6848-6947-8D64-7146-58EBBDC3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8FB42-4975-1925-4788-557BB55C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E2759-F3A2-C744-6570-93F26DB56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31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C695DF-0C29-E7A5-85C6-370642B29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026264-E962-CAB9-D283-6B5832458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69057-5210-7CFB-8772-166D13B44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F3AAD-C613-A7A7-5AA0-4EEDD0837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7BD4D-D311-1EB9-92E4-901003B04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9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4A191-E558-7797-456E-98BDAD87A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E7AB0-0E3B-8EB7-BDD9-60657F571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C28AD-4715-2F80-CFAF-8643A115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7FA4E-E05F-E43E-0871-61C745DA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D92AD-A628-EA8E-8EAF-F11A32BD6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8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445A-A2AD-4D21-76E1-C8001E821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B1FCD-38C8-3166-7517-6F21C231B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0EBBA-7E92-BFD0-B59F-470C32495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43DE9-9AF3-DE7F-62CE-3077E6F6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F34F2-4F6B-2332-F3B2-52E4FE15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07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39F1D-7C25-E850-7C58-0A2002971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91AB9-38D7-025D-1943-0583B7D91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AB6ADE-8B00-E0D7-C024-D4C4995DE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09CE6-C322-4218-F2B8-4499BFCC4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15C969-A2C3-3C63-2D66-E75F573B1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DA436-38FA-AACD-B637-D4A68304B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5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20F68-DF59-2BC9-F3C9-4641C95D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FF959-FB31-E98C-B964-50B3BB384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F372C-39E7-2D42-9DED-30314EB08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0793D0-4929-6C27-2C20-7421C4F940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F2A4F1-D099-33D4-23DB-79FF78A62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F8CA65-D668-86C4-E530-329434034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40DE2A-749E-E262-5BAE-C52F52882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60FF80-A7F4-2A1D-2634-CD5EDF292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53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24799-27F9-17C7-EADF-AED74639A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BDAFD5-013F-8FA8-A18D-8B6C53C98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77395-2A19-9B04-9D4E-AF4E64EA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8C0683-EB39-1766-37AC-8A66726A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8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F1D86E-C6D4-B229-7DB7-002153FD8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31E51B-B045-144E-D94E-10FF5F5FF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5CCC5-D506-E63E-312E-B5569B100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63CA5-5BD2-082B-45B2-07DD426B5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63C0A-ECDF-B3E6-F0F0-9F0F0F760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11501-90D2-B0C4-7207-15AD23D6E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6D1C9-18B3-A586-D21F-15625DDC3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F25D1-4A7F-DDC7-1164-D0B725409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5B5EB-793C-8313-7B71-710CD8D66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0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76EA1-789E-6090-2F73-EE76C9E1D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24C76B-75DA-5624-6A1D-6AB58817E1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4C1D7-B5F2-EBBE-0922-6781E5772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4B6E1-0CC9-250A-34A6-3117E90B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45741-4D3D-7CDE-279E-4D812B4BC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309ED-7217-4D58-BE95-38EC1EE9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96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8E9AD5-30D3-6D8D-814F-7858B1BA4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78292-90B0-DD2D-7FE6-B9746A189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BC2B9-39C4-70F2-E668-40B2EBE82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67FA6-1964-293A-35B2-6011A0481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BE169-F043-95FF-8B10-47E6AB026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8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2239133"/>
            <a:ext cx="6983579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0093C6"/>
                </a:solidFill>
                <a:latin typeface="Stag Light" panose="02000603060000020004" pitchFamily="2" charset="77"/>
              </a:rPr>
              <a:t>Title Starts here</a:t>
            </a:r>
            <a:br>
              <a:rPr lang="en-US" dirty="0">
                <a:solidFill>
                  <a:srgbClr val="0093C6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0093C6"/>
                </a:solidFill>
                <a:latin typeface="Stag Light" panose="02000603060000020004" pitchFamily="2" charset="77"/>
              </a:rPr>
              <a:t>use, Stag Book or</a:t>
            </a:r>
            <a:br>
              <a:rPr lang="en-US" dirty="0">
                <a:solidFill>
                  <a:srgbClr val="0093C6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0093C6"/>
                </a:solidFill>
                <a:latin typeface="Stag Light" panose="02000603060000020004" pitchFamily="2" charset="77"/>
              </a:rPr>
              <a:t>Stag Light 50pt.- 42pt.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4419391"/>
            <a:ext cx="9129736" cy="1655762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/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141508-3B7E-7228-24D5-B0E625C817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83" y="677415"/>
            <a:ext cx="1935940" cy="9771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059AC6-6080-52AD-50D8-2046132FFD9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4155" y="173529"/>
            <a:ext cx="6584093" cy="658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8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1198170"/>
            <a:ext cx="8370549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0093C6"/>
                </a:solidFill>
                <a:latin typeface="Stag Light" panose="02000603060000020004" pitchFamily="2" charset="77"/>
              </a:rPr>
              <a:t>Title Starts here use, Stag Book or Stag Light </a:t>
            </a:r>
            <a:br>
              <a:rPr lang="en-US" dirty="0">
                <a:solidFill>
                  <a:srgbClr val="0093C6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0093C6"/>
                </a:solidFill>
                <a:latin typeface="Stag Light" panose="02000603060000020004" pitchFamily="2" charset="77"/>
              </a:rPr>
              <a:t>50pt.- 42pt.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3319639"/>
            <a:ext cx="9129736" cy="1116437"/>
          </a:xfrm>
        </p:spPr>
        <p:txBody>
          <a:bodyPr>
            <a:normAutofit/>
          </a:bodyPr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Light 36pt-28pt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6D2A50-0D54-C7BA-7E78-44C48CAEADCB}"/>
              </a:ext>
            </a:extLst>
          </p:cNvPr>
          <p:cNvSpPr txBox="1"/>
          <p:nvPr/>
        </p:nvSpPr>
        <p:spPr>
          <a:xfrm>
            <a:off x="649883" y="4327555"/>
            <a:ext cx="91613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Body copy starts here,  use Stag Sans Book 20pt. Body copy starts here, 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use Stag Sans Book 20pt. Body copy starts here, use Stag Sans Book 20pt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Body copy starts here, use Stag Sans Book 20pt. Body copy starts here, 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use Stag Sans Book 20pt.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A2D08E-4490-8B16-E22D-04A74B904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4131" y="5369674"/>
            <a:ext cx="1935940" cy="9771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029FFA-C063-D0F5-AEB3-619431F6F2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757" y="187452"/>
            <a:ext cx="11785061" cy="648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0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1139382"/>
            <a:ext cx="6983579" cy="1909763"/>
          </a:xfrm>
        </p:spPr>
        <p:txBody>
          <a:bodyPr>
            <a:noAutofit/>
          </a:bodyPr>
          <a:lstStyle/>
          <a:p>
            <a:pPr algn="l"/>
            <a:r>
              <a:rPr lang="en-US" sz="5200" dirty="0">
                <a:solidFill>
                  <a:srgbClr val="0093C6"/>
                </a:solidFill>
                <a:latin typeface="Stag Light" panose="02000603060000020004" pitchFamily="2" charset="77"/>
              </a:rPr>
              <a:t>Title Starts here use, Stag Book or Stag Light 52pt.- 56pt.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3239072"/>
            <a:ext cx="9129736" cy="1202933"/>
          </a:xfrm>
        </p:spPr>
        <p:txBody>
          <a:bodyPr>
            <a:normAutofit/>
          </a:bodyPr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F86F496-F99E-D7FB-131A-BB0BB66713D4}"/>
              </a:ext>
            </a:extLst>
          </p:cNvPr>
          <p:cNvSpPr txBox="1">
            <a:spLocks/>
          </p:cNvSpPr>
          <p:nvPr/>
        </p:nvSpPr>
        <p:spPr>
          <a:xfrm>
            <a:off x="649883" y="4490567"/>
            <a:ext cx="9129736" cy="12029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pc="100" dirty="0">
                <a:solidFill>
                  <a:srgbClr val="0093C6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0093C6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0093C6"/>
                </a:solidFill>
                <a:latin typeface="Stag Light" panose="02000603060000020004" pitchFamily="2" charset="77"/>
              </a:rPr>
              <a:t>use Stag Sans Book 18pt. Body copy starts here, use Stag Sans Book 18pt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0093C6"/>
                </a:solidFill>
                <a:latin typeface="Stag Light" panose="02000603060000020004" pitchFamily="2" charset="77"/>
              </a:rPr>
              <a:t>Body copy starts here, use Stag Sans Book 18pt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F57D3C-BE81-26C1-C7CF-87594790EA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5278" y="5570694"/>
            <a:ext cx="1935940" cy="9771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E59C6B-DB5C-82D5-1464-2D3981AEE6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3969" y="253822"/>
            <a:ext cx="5448951" cy="544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9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588969"/>
            <a:ext cx="9429782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0093C6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dirty="0">
                <a:solidFill>
                  <a:srgbClr val="0093C6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0093C6"/>
                </a:solidFill>
                <a:latin typeface="Stag Light" panose="02000603060000020004" pitchFamily="2" charset="77"/>
              </a:rPr>
              <a:t>Book or Stag Light 50pt.- 42pt.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6450" y="3100451"/>
            <a:ext cx="9129736" cy="2517635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rgbClr val="0093C6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093C6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093C6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093C6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093C6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093C6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rgbClr val="094C45"/>
              </a:solidFill>
              <a:latin typeface="Stag Light" panose="02000603060000020004" pitchFamily="2" charset="77"/>
            </a:endParaRP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rgbClr val="094C45"/>
              </a:solidFill>
              <a:latin typeface="Stag Light" panose="02000603060000020004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0B817A-F413-29C0-7802-BBBB1D2C46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9570" y="5369674"/>
            <a:ext cx="1935940" cy="9771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A6E807-1B1B-3425-C1C7-27DA98E8BFA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423" y="223733"/>
            <a:ext cx="11653154" cy="641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27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F95029-F34C-7241-9A54-5F444013572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452" y="35397"/>
            <a:ext cx="12424903" cy="682260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FF3406-B43F-7939-6449-A6511173547B}"/>
              </a:ext>
            </a:extLst>
          </p:cNvPr>
          <p:cNvSpPr txBox="1">
            <a:spLocks/>
          </p:cNvSpPr>
          <p:nvPr/>
        </p:nvSpPr>
        <p:spPr>
          <a:xfrm>
            <a:off x="649883" y="688121"/>
            <a:ext cx="9429782" cy="1909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00" dirty="0">
                <a:solidFill>
                  <a:schemeClr val="bg1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sz="5300" dirty="0">
                <a:solidFill>
                  <a:schemeClr val="bg1"/>
                </a:solidFill>
                <a:latin typeface="Stag Light" panose="02000603060000020004" pitchFamily="2" charset="77"/>
              </a:rPr>
            </a:br>
            <a:r>
              <a:rPr lang="en-US" sz="5300" dirty="0">
                <a:solidFill>
                  <a:schemeClr val="bg1"/>
                </a:solidFill>
                <a:latin typeface="Stag Light" panose="02000603060000020004" pitchFamily="2" charset="77"/>
              </a:rPr>
              <a:t>Book or Stag Light 52pt.- 42pt</a:t>
            </a:r>
            <a:r>
              <a:rPr lang="en-US" sz="5000" dirty="0">
                <a:solidFill>
                  <a:schemeClr val="bg1"/>
                </a:solidFill>
                <a:latin typeface="Stag Light" panose="02000603060000020004" pitchFamily="2" charset="77"/>
              </a:rPr>
              <a:t>.</a:t>
            </a:r>
          </a:p>
        </p:txBody>
      </p:sp>
      <p:sp>
        <p:nvSpPr>
          <p:cNvPr id="7" name="Subtitle 13">
            <a:extLst>
              <a:ext uri="{FF2B5EF4-FFF2-40B4-BE49-F238E27FC236}">
                <a16:creationId xmlns:a16="http://schemas.microsoft.com/office/drawing/2014/main" id="{2024F08D-B39C-4A21-D506-8BCD8CE1735B}"/>
              </a:ext>
            </a:extLst>
          </p:cNvPr>
          <p:cNvSpPr txBox="1">
            <a:spLocks/>
          </p:cNvSpPr>
          <p:nvPr/>
        </p:nvSpPr>
        <p:spPr>
          <a:xfrm>
            <a:off x="719622" y="2700270"/>
            <a:ext cx="9144000" cy="13673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70000"/>
              </a:lnSpc>
              <a:buNone/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marL="0" indent="0">
              <a:lnSpc>
                <a:spcPct val="70000"/>
              </a:lnSpc>
              <a:buNone/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7B19D8-DFAA-CF57-9A95-5880DA8D2E5E}"/>
              </a:ext>
            </a:extLst>
          </p:cNvPr>
          <p:cNvSpPr txBox="1"/>
          <p:nvPr/>
        </p:nvSpPr>
        <p:spPr>
          <a:xfrm>
            <a:off x="719622" y="3859744"/>
            <a:ext cx="489479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chemeClr val="bg1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use Stag Sans Book 18pt.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991194-25CA-7CE5-6B30-D868F0779485}"/>
              </a:ext>
            </a:extLst>
          </p:cNvPr>
          <p:cNvSpPr txBox="1"/>
          <p:nvPr/>
        </p:nvSpPr>
        <p:spPr>
          <a:xfrm>
            <a:off x="5821975" y="3859744"/>
            <a:ext cx="489479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chemeClr val="bg1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use Stag Sans Book 18pt. 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E48EB2-04B6-65C4-1402-F1DFD394DE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4287" y="5434582"/>
            <a:ext cx="1956664" cy="98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06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6CEF4C6-C95A-EBB3-859E-4A653B999A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7821" y="-230886"/>
            <a:ext cx="13330316" cy="73197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2B7554-750E-585D-B088-E96508A760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155" y="393379"/>
            <a:ext cx="11106364" cy="610973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DFC20FD-6DE6-7F0F-B137-370967985864}"/>
              </a:ext>
            </a:extLst>
          </p:cNvPr>
          <p:cNvSpPr txBox="1"/>
          <p:nvPr/>
        </p:nvSpPr>
        <p:spPr>
          <a:xfrm>
            <a:off x="1170432" y="1426464"/>
            <a:ext cx="800100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dirty="0">
                <a:solidFill>
                  <a:srgbClr val="0093C6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sz="4800" dirty="0">
                <a:solidFill>
                  <a:srgbClr val="0093C6"/>
                </a:solidFill>
                <a:latin typeface="Stag Light" panose="02000603060000020004" pitchFamily="2" charset="77"/>
              </a:rPr>
            </a:br>
            <a:r>
              <a:rPr lang="en-US" sz="4800" dirty="0">
                <a:solidFill>
                  <a:srgbClr val="0093C6"/>
                </a:solidFill>
                <a:latin typeface="Stag Light" panose="02000603060000020004" pitchFamily="2" charset="77"/>
              </a:rPr>
              <a:t>Book or Stag Light 50pt.- 42pt</a:t>
            </a:r>
            <a:r>
              <a:rPr lang="en-US" dirty="0">
                <a:solidFill>
                  <a:srgbClr val="E36731"/>
                </a:solidFill>
                <a:latin typeface="Stag Light" panose="02000603060000020004" pitchFamily="2" charset="77"/>
              </a:rPr>
              <a:t>.</a:t>
            </a:r>
            <a:endParaRPr lang="en-US" dirty="0">
              <a:solidFill>
                <a:srgbClr val="E3673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D0A6E57-A60F-1EFE-6F85-0CE8837C6756}"/>
              </a:ext>
            </a:extLst>
          </p:cNvPr>
          <p:cNvSpPr txBox="1"/>
          <p:nvPr/>
        </p:nvSpPr>
        <p:spPr>
          <a:xfrm>
            <a:off x="1170432" y="2758505"/>
            <a:ext cx="80010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094C45"/>
                </a:solidFill>
                <a:latin typeface="Stag Book" panose="02000503060000020004" pitchFamily="2" charset="77"/>
              </a:rPr>
              <a:t>Sub-Title starts here, use  Stag Book</a:t>
            </a:r>
          </a:p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094C45"/>
                </a:solidFill>
                <a:latin typeface="Stag Book" panose="02000503060000020004" pitchFamily="2" charset="77"/>
              </a:rPr>
              <a:t>36pt-28pt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3EC8ED-265F-4EF9-E0C7-CFF4E50D58A0}"/>
              </a:ext>
            </a:extLst>
          </p:cNvPr>
          <p:cNvSpPr txBox="1"/>
          <p:nvPr/>
        </p:nvSpPr>
        <p:spPr>
          <a:xfrm>
            <a:off x="2109510" y="4000375"/>
            <a:ext cx="489479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rgbClr val="0093C6"/>
                </a:solidFill>
                <a:latin typeface="Stag Book" panose="02000503060000020004" pitchFamily="2" charset="77"/>
              </a:rPr>
              <a:t>Chart Title Here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0093C6"/>
                </a:solidFill>
                <a:latin typeface="Stag Sans Book" panose="020B0503040000020004" pitchFamily="34" charset="77"/>
              </a:rPr>
              <a:t>Body copy starts here, use Stag Sans 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0093C6"/>
                </a:solidFill>
                <a:latin typeface="Stag Sans Book" panose="020B0503040000020004" pitchFamily="34" charset="77"/>
              </a:rPr>
              <a:t>Book 14pt. Body copy starts here, 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0093C6"/>
                </a:solidFill>
                <a:latin typeface="Stag Sans Book" panose="020B0503040000020004" pitchFamily="34" charset="77"/>
              </a:rPr>
              <a:t>use Stag Sans Book 14pt</a:t>
            </a:r>
            <a:r>
              <a:rPr lang="en-US" sz="1400" spc="100" dirty="0">
                <a:solidFill>
                  <a:srgbClr val="0093C6"/>
                </a:solidFill>
                <a:latin typeface="Stag Light" panose="02000603060000020004" pitchFamily="2" charset="77"/>
              </a:rPr>
              <a:t>. </a:t>
            </a:r>
            <a:endParaRPr lang="en-US" sz="1400" dirty="0">
              <a:solidFill>
                <a:srgbClr val="0093C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286E51-2A29-A342-07C4-DB81BB6B77A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5303" y="4942418"/>
            <a:ext cx="1935940" cy="97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06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sley_Primary_PP Template" id="{8E111235-E5B7-8949-9EAF-F4128F858186}" vid="{28493DC9-5EBC-8F42-83EB-CEA4EEB9C5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E467CD3D9BD840A70EFB16AA612378" ma:contentTypeVersion="19" ma:contentTypeDescription="Create a new document." ma:contentTypeScope="" ma:versionID="8cbb75f305f5511a40a546a5cfab05dc">
  <xsd:schema xmlns:xsd="http://www.w3.org/2001/XMLSchema" xmlns:xs="http://www.w3.org/2001/XMLSchema" xmlns:p="http://schemas.microsoft.com/office/2006/metadata/properties" xmlns:ns2="183e92ff-30b2-4771-8aef-dba6000523ca" xmlns:ns3="0d1628d3-1dd2-4298-816f-5ee303224555" targetNamespace="http://schemas.microsoft.com/office/2006/metadata/properties" ma:root="true" ma:fieldsID="537574746fbff5235d3fb431efc0c476" ns2:_="" ns3:_="">
    <xsd:import namespace="183e92ff-30b2-4771-8aef-dba6000523ca"/>
    <xsd:import namespace="0d1628d3-1dd2-4298-816f-5ee3032245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3e92ff-30b2-4771-8aef-dba6000523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52e40ac-8433-4733-b540-1956b36f32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1628d3-1dd2-4298-816f-5ee30322455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af201d-6751-4610-bd6d-5336718c438d}" ma:internalName="TaxCatchAll" ma:showField="CatchAllData" ma:web="0d1628d3-1dd2-4298-816f-5ee3032245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d1628d3-1dd2-4298-816f-5ee303224555" xsi:nil="true"/>
    <lcf76f155ced4ddcb4097134ff3c332f xmlns="183e92ff-30b2-4771-8aef-dba6000523c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4FBE1E2-9632-451E-99EF-0C4572B58065}"/>
</file>

<file path=customXml/itemProps2.xml><?xml version="1.0" encoding="utf-8"?>
<ds:datastoreItem xmlns:ds="http://schemas.openxmlformats.org/officeDocument/2006/customXml" ds:itemID="{BA3B2643-6347-4A88-939C-7A6D4CB1DE0F}"/>
</file>

<file path=customXml/itemProps3.xml><?xml version="1.0" encoding="utf-8"?>
<ds:datastoreItem xmlns:ds="http://schemas.openxmlformats.org/officeDocument/2006/customXml" ds:itemID="{D80718DE-FA45-4297-8D1F-BC6DEB0C76A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2637</TotalTime>
  <Words>416</Words>
  <Application>Microsoft Macintosh PowerPoint</Application>
  <PresentationFormat>Widescreen</PresentationFormat>
  <Paragraphs>44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Stag Book</vt:lpstr>
      <vt:lpstr>Stag Light</vt:lpstr>
      <vt:lpstr>Stag Sans Book</vt:lpstr>
      <vt:lpstr>Office Theme</vt:lpstr>
      <vt:lpstr>Title Starts here use, Stag Book or Stag Light 50pt.- 42pt.</vt:lpstr>
      <vt:lpstr>Title Starts here use, Stag Book or Stag Light  50pt.- 42pt.</vt:lpstr>
      <vt:lpstr>Title Starts here use, Stag Book or Stag Light 52pt.- 56pt.</vt:lpstr>
      <vt:lpstr>Title Starts here use, Stag  Book or Stag Light 50pt.- 42pt.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rudy</dc:creator>
  <cp:lastModifiedBy>rudy</cp:lastModifiedBy>
  <cp:revision>40</cp:revision>
  <dcterms:created xsi:type="dcterms:W3CDTF">2026-08-10T14:56:02Z</dcterms:created>
  <dcterms:modified xsi:type="dcterms:W3CDTF">2026-08-18T18:03:08Z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0x010100F9E467CD3D9BD840A70EFB16AA612378</vt:lpwstr>
  </property>
</Properties>
</file>