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6731"/>
    <a:srgbClr val="E5702A"/>
    <a:srgbClr val="F1B925"/>
    <a:srgbClr val="00995B"/>
    <a:srgbClr val="094C45"/>
    <a:srgbClr val="16453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82"/>
    <p:restoredTop sz="94671"/>
  </p:normalViewPr>
  <p:slideViewPr>
    <p:cSldViewPr snapToGrid="0">
      <p:cViewPr>
        <p:scale>
          <a:sx n="127" d="100"/>
          <a:sy n="127" d="100"/>
        </p:scale>
        <p:origin x="1472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B3BD34-00D6-EF49-A67D-572C1207A16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E7A92-3836-2B49-8F21-BF8F3F8C0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22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446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51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134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25EA3-20F6-0985-0B17-A248E570C3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6BB8F9-A7F4-4D1E-F917-CBD1102FB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3E10D-4B49-3A0F-839E-03116DD43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75515-1954-0464-8E91-1DC701C3C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AC1DD-9008-1B03-E69F-D9942E80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01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39C2A-0AE1-F6A8-12C5-425F81FC5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A2E6CA-5C34-3496-8B8D-AF62C79480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D6848-6947-8D64-7146-58EBBDC37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78FB42-4975-1925-4788-557BB55C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E2759-F3A2-C744-6570-93F26DB56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31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C695DF-0C29-E7A5-85C6-370642B293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026264-E962-CAB9-D283-6B58324584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69057-5210-7CFB-8772-166D13B44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F3AAD-C613-A7A7-5AA0-4EEDD0837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7BD4D-D311-1EB9-92E4-901003B04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99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4A191-E558-7797-456E-98BDAD87A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E7AB0-0E3B-8EB7-BDD9-60657F571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C28AD-4715-2F80-CFAF-8643A115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7FA4E-E05F-E43E-0871-61C745DA4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D92AD-A628-EA8E-8EAF-F11A32BD6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84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A445A-A2AD-4D21-76E1-C8001E821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2B1FCD-38C8-3166-7517-6F21C231B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0EBBA-7E92-BFD0-B59F-470C32495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43DE9-9AF3-DE7F-62CE-3077E6F6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F34F2-4F6B-2332-F3B2-52E4FE15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307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39F1D-7C25-E850-7C58-0A2002971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91AB9-38D7-025D-1943-0583B7D91E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AB6ADE-8B00-E0D7-C024-D4C4995DE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909CE6-C322-4218-F2B8-4499BFCC4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15C969-A2C3-3C63-2D66-E75F573B1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DA436-38FA-AACD-B637-D4A68304B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53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20F68-DF59-2BC9-F3C9-4641C95D2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FF959-FB31-E98C-B964-50B3BB384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DF372C-39E7-2D42-9DED-30314EB08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0793D0-4929-6C27-2C20-7421C4F940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F2A4F1-D099-33D4-23DB-79FF78A622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F8CA65-D668-86C4-E530-329434034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40DE2A-749E-E262-5BAE-C52F52882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60FF80-A7F4-2A1D-2634-CD5EDF292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253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24799-27F9-17C7-EADF-AED74639A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BDAFD5-013F-8FA8-A18D-8B6C53C98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77395-2A19-9B04-9D4E-AF4E64EA5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8C0683-EB39-1766-37AC-8A66726AD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8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F1D86E-C6D4-B229-7DB7-002153FD8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31E51B-B045-144E-D94E-10FF5F5FF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5CCC5-D506-E63E-312E-B5569B100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05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63CA5-5BD2-082B-45B2-07DD426B5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63C0A-ECDF-B3E6-F0F0-9F0F0F760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11501-90D2-B0C4-7207-15AD23D6E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B6D1C9-18B3-A586-D21F-15625DDC3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8F25D1-4A7F-DDC7-1164-D0B725409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E5B5EB-793C-8313-7B71-710CD8D66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01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76EA1-789E-6090-2F73-EE76C9E1D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24C76B-75DA-5624-6A1D-6AB58817E1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4C1D7-B5F2-EBBE-0922-6781E5772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24B6E1-0CC9-250A-34A6-3117E90B0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45741-4D3D-7CDE-279E-4D812B4BC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9309ED-7217-4D58-BE95-38EC1EE96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696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8E9AD5-30D3-6D8D-814F-7858B1BA4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78292-90B0-DD2D-7FE6-B9746A189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BC2B9-39C4-70F2-E668-40B2EBE82E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67FA6-1964-293A-35B2-6011A04813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BE169-F043-95FF-8B10-47E6AB0267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8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2239133"/>
            <a:ext cx="6983579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E5702A"/>
                </a:solidFill>
                <a:latin typeface="Stag Light" panose="02000603060000020004" pitchFamily="2" charset="77"/>
              </a:rPr>
              <a:t>Title Starts here</a:t>
            </a:r>
            <a:br>
              <a:rPr lang="en-US" dirty="0">
                <a:solidFill>
                  <a:srgbClr val="E5702A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E5702A"/>
                </a:solidFill>
                <a:latin typeface="Stag Light" panose="02000603060000020004" pitchFamily="2" charset="77"/>
              </a:rPr>
              <a:t>use, Stag Book or</a:t>
            </a:r>
            <a:br>
              <a:rPr lang="en-US" dirty="0">
                <a:solidFill>
                  <a:srgbClr val="E5702A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E5702A"/>
                </a:solidFill>
                <a:latin typeface="Stag Light" panose="02000603060000020004" pitchFamily="2" charset="77"/>
              </a:rPr>
              <a:t>Stag Light 50pt.- 42pt.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83" y="4419391"/>
            <a:ext cx="9129736" cy="1655762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</a:t>
            </a:r>
          </a:p>
          <a:p>
            <a:pPr algn="l"/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Book or Stag Light 36pt-28pt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C1F0DA-32D8-655F-883B-7355B2ABAA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8986" y="244547"/>
            <a:ext cx="6368901" cy="63689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A22FF6-868B-AFF8-E819-3866D30740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257" y="571018"/>
            <a:ext cx="1888687" cy="95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80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29662A4-41E8-A8B4-A082-587D9E8904E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33" y="227930"/>
            <a:ext cx="11663934" cy="64164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1198170"/>
            <a:ext cx="8370549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E36731"/>
                </a:solidFill>
                <a:latin typeface="Stag Light" panose="02000603060000020004" pitchFamily="2" charset="77"/>
              </a:rPr>
              <a:t>Title Starts here use, Stag Book or Stag Light </a:t>
            </a:r>
            <a:br>
              <a:rPr lang="en-US" dirty="0">
                <a:solidFill>
                  <a:srgbClr val="E36731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E36731"/>
                </a:solidFill>
                <a:latin typeface="Stag Light" panose="02000603060000020004" pitchFamily="2" charset="77"/>
              </a:rPr>
              <a:t>50pt.- 42pt.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83" y="3319639"/>
            <a:ext cx="9129736" cy="1116437"/>
          </a:xfrm>
        </p:spPr>
        <p:txBody>
          <a:bodyPr>
            <a:normAutofit/>
          </a:bodyPr>
          <a:lstStyle/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</a:t>
            </a:r>
          </a:p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Light 36pt-28pt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6D2A50-0D54-C7BA-7E78-44C48CAEADCB}"/>
              </a:ext>
            </a:extLst>
          </p:cNvPr>
          <p:cNvSpPr txBox="1"/>
          <p:nvPr/>
        </p:nvSpPr>
        <p:spPr>
          <a:xfrm>
            <a:off x="649883" y="4327555"/>
            <a:ext cx="91613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Body copy starts here,  use Stag Sans Book 20pt. Body copy starts here, </a:t>
            </a:r>
          </a:p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use Stag Sans Book 20pt. Body copy starts here, use Stag Sans Book 20pt</a:t>
            </a:r>
          </a:p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Body copy starts here, use Stag Sans Book 20pt. Body copy starts here, </a:t>
            </a:r>
          </a:p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use Stag Sans Book 20pt.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E8B674-43DB-DB5E-B3DF-FF63B45D50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3430" y="5478907"/>
            <a:ext cx="1888687" cy="95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309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1139382"/>
            <a:ext cx="6983579" cy="1909763"/>
          </a:xfrm>
        </p:spPr>
        <p:txBody>
          <a:bodyPr>
            <a:noAutofit/>
          </a:bodyPr>
          <a:lstStyle/>
          <a:p>
            <a:pPr algn="l"/>
            <a:r>
              <a:rPr lang="en-US" sz="5200" dirty="0">
                <a:solidFill>
                  <a:srgbClr val="E36731"/>
                </a:solidFill>
                <a:latin typeface="Stag Light" panose="02000603060000020004" pitchFamily="2" charset="77"/>
              </a:rPr>
              <a:t>Title Starts here use, Stag Book or Stag Light 52pt.- 56pt.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83" y="3239072"/>
            <a:ext cx="9129736" cy="1202933"/>
          </a:xfrm>
        </p:spPr>
        <p:txBody>
          <a:bodyPr>
            <a:normAutofit/>
          </a:bodyPr>
          <a:lstStyle/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</a:t>
            </a:r>
          </a:p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Book or Stag Light 36pt-28pt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F86F496-F99E-D7FB-131A-BB0BB66713D4}"/>
              </a:ext>
            </a:extLst>
          </p:cNvPr>
          <p:cNvSpPr txBox="1">
            <a:spLocks/>
          </p:cNvSpPr>
          <p:nvPr/>
        </p:nvSpPr>
        <p:spPr>
          <a:xfrm>
            <a:off x="649883" y="4490567"/>
            <a:ext cx="9129736" cy="12029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spc="100" dirty="0">
                <a:solidFill>
                  <a:srgbClr val="E36731"/>
                </a:solidFill>
                <a:latin typeface="Stag Book" panose="02000503060000020004" pitchFamily="2" charset="77"/>
              </a:rPr>
              <a:t>Sub-Title starts here, use  Stag Book or Stag Light 24pt</a:t>
            </a:r>
          </a:p>
          <a:p>
            <a:pPr algn="l">
              <a:lnSpc>
                <a:spcPct val="70000"/>
              </a:lnSpc>
            </a:pPr>
            <a:r>
              <a:rPr lang="en-US" sz="1800" spc="100" dirty="0">
                <a:solidFill>
                  <a:srgbClr val="E36731"/>
                </a:solidFill>
                <a:latin typeface="Stag Light" panose="02000603060000020004" pitchFamily="2" charset="77"/>
              </a:rPr>
              <a:t>Body copy starts here, use Stag Sans Book 18pt. Body copy starts here, </a:t>
            </a:r>
          </a:p>
          <a:p>
            <a:pPr algn="l">
              <a:lnSpc>
                <a:spcPct val="70000"/>
              </a:lnSpc>
            </a:pPr>
            <a:r>
              <a:rPr lang="en-US" sz="1800" spc="100" dirty="0">
                <a:solidFill>
                  <a:srgbClr val="E36731"/>
                </a:solidFill>
                <a:latin typeface="Stag Light" panose="02000603060000020004" pitchFamily="2" charset="77"/>
              </a:rPr>
              <a:t>use Stag Sans Book 18pt. Body copy starts here, use Stag Sans Book 18pt</a:t>
            </a:r>
          </a:p>
          <a:p>
            <a:pPr algn="l">
              <a:lnSpc>
                <a:spcPct val="70000"/>
              </a:lnSpc>
            </a:pPr>
            <a:r>
              <a:rPr lang="en-US" sz="1800" spc="100" dirty="0">
                <a:solidFill>
                  <a:srgbClr val="E36731"/>
                </a:solidFill>
                <a:latin typeface="Stag Light" panose="02000603060000020004" pitchFamily="2" charset="77"/>
              </a:rPr>
              <a:t>Body copy starts here, use Stag Sans Book 18pt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1B011E-41F0-DEBA-4806-CC4151D3F6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638" y="244549"/>
            <a:ext cx="5130460" cy="51304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10853B-AC45-66DC-9B7D-66B3F22FAF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3158" y="5742062"/>
            <a:ext cx="1888687" cy="95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697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D6FE31-D164-CB3B-8EB5-8339499C4BA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33" y="220768"/>
            <a:ext cx="11663934" cy="64164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588969"/>
            <a:ext cx="9429782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E36731"/>
                </a:solidFill>
                <a:latin typeface="Stag Light" panose="02000603060000020004" pitchFamily="2" charset="77"/>
              </a:rPr>
              <a:t>Title Starts here use, Stag </a:t>
            </a:r>
            <a:br>
              <a:rPr lang="en-US" dirty="0">
                <a:solidFill>
                  <a:srgbClr val="E36731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E36731"/>
                </a:solidFill>
                <a:latin typeface="Stag Light" panose="02000603060000020004" pitchFamily="2" charset="77"/>
              </a:rPr>
              <a:t>Book or Stag Light 50pt.- 42pt.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6450" y="3100451"/>
            <a:ext cx="9129736" cy="2517635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70000"/>
              </a:lnSpc>
            </a:pPr>
            <a:r>
              <a:rPr lang="en-US" sz="2200" dirty="0">
                <a:solidFill>
                  <a:srgbClr val="E36731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E36731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E36731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E36731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E36731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E36731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70000"/>
              </a:lnSpc>
            </a:pPr>
            <a:endParaRPr lang="en-US" sz="2200" dirty="0">
              <a:solidFill>
                <a:srgbClr val="094C45"/>
              </a:solidFill>
              <a:latin typeface="Stag Light" panose="02000603060000020004" pitchFamily="2" charset="77"/>
            </a:endParaRPr>
          </a:p>
          <a:p>
            <a:pPr algn="l">
              <a:lnSpc>
                <a:spcPct val="70000"/>
              </a:lnSpc>
            </a:pPr>
            <a:endParaRPr lang="en-US" sz="2200" dirty="0">
              <a:solidFill>
                <a:srgbClr val="094C45"/>
              </a:solidFill>
              <a:latin typeface="Stag Light" panose="02000603060000020004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F37694-7BB5-AF6E-32EB-B63E5BCF90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1829" y="5465235"/>
            <a:ext cx="1888687" cy="95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427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FD448B-4066-0C14-6810-89055FF3C4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1073" y="-231938"/>
            <a:ext cx="13334146" cy="73218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588969"/>
            <a:ext cx="9429782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Stag Light" panose="02000603060000020004" pitchFamily="2" charset="77"/>
              </a:rPr>
              <a:t>Title Starts here use, Stag </a:t>
            </a:r>
            <a:br>
              <a:rPr lang="en-US" dirty="0">
                <a:solidFill>
                  <a:schemeClr val="bg1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chemeClr val="bg1"/>
                </a:solidFill>
                <a:latin typeface="Stag Light" panose="02000603060000020004" pitchFamily="2" charset="77"/>
              </a:rPr>
              <a:t>Book or Stag Light 50pt.- 42pt.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C89590D7-2649-AAF6-9AFE-D7255822D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622" y="2601118"/>
            <a:ext cx="9144000" cy="1367378"/>
          </a:xfrm>
        </p:spPr>
        <p:txBody>
          <a:bodyPr/>
          <a:lstStyle/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</a:t>
            </a:r>
          </a:p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Book or Stag Light 36pt-28pt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8DEF11-C51D-B353-5534-970472DCE565}"/>
              </a:ext>
            </a:extLst>
          </p:cNvPr>
          <p:cNvSpPr txBox="1"/>
          <p:nvPr/>
        </p:nvSpPr>
        <p:spPr>
          <a:xfrm>
            <a:off x="719622" y="3760592"/>
            <a:ext cx="489479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spc="100" dirty="0">
                <a:solidFill>
                  <a:schemeClr val="bg1"/>
                </a:solidFill>
                <a:latin typeface="Stag Book" panose="02000503060000020004" pitchFamily="2" charset="77"/>
              </a:rPr>
              <a:t>Sub-Title starts here, use  Stag Book or Stag Light 24pt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Body copy starts here, use Stag Sans Book 18pt. Body copy starts here, 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use Stag Sans Book 18pt. 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A10A38-55EF-7EBA-FD13-BE29C11A3472}"/>
              </a:ext>
            </a:extLst>
          </p:cNvPr>
          <p:cNvSpPr txBox="1"/>
          <p:nvPr/>
        </p:nvSpPr>
        <p:spPr>
          <a:xfrm>
            <a:off x="5821975" y="3760592"/>
            <a:ext cx="489479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spc="100" dirty="0">
                <a:solidFill>
                  <a:schemeClr val="bg1"/>
                </a:solidFill>
                <a:latin typeface="Stag Book" panose="02000503060000020004" pitchFamily="2" charset="77"/>
              </a:rPr>
              <a:t>Sub-Title starts here, use  Stag Book or Stag Light 24pt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Body copy starts here, use Stag Sans Book 18pt. Body copy starts here, 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use Stag Sans Book 18pt.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5A1CF5-0D41-955F-D372-4F3F0EBEC5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995" y="5500276"/>
            <a:ext cx="1888685" cy="9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505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A6CEF4C6-C95A-EBB3-859E-4A653B999A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7821" y="-288036"/>
            <a:ext cx="13330316" cy="73197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C501F7-9150-D89A-0C70-46B29098DA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75" y="179020"/>
            <a:ext cx="11837324" cy="649996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DFC20FD-6DE6-7F0F-B137-370967985864}"/>
              </a:ext>
            </a:extLst>
          </p:cNvPr>
          <p:cNvSpPr txBox="1"/>
          <p:nvPr/>
        </p:nvSpPr>
        <p:spPr>
          <a:xfrm>
            <a:off x="1170432" y="1426464"/>
            <a:ext cx="8001000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800" dirty="0">
                <a:solidFill>
                  <a:srgbClr val="E36731"/>
                </a:solidFill>
                <a:latin typeface="Stag Light" panose="02000603060000020004" pitchFamily="2" charset="77"/>
              </a:rPr>
              <a:t>Title Starts here use, Stag </a:t>
            </a:r>
            <a:br>
              <a:rPr lang="en-US" sz="4800" dirty="0">
                <a:solidFill>
                  <a:srgbClr val="E36731"/>
                </a:solidFill>
                <a:latin typeface="Stag Light" panose="02000603060000020004" pitchFamily="2" charset="77"/>
              </a:rPr>
            </a:br>
            <a:r>
              <a:rPr lang="en-US" sz="4800" dirty="0">
                <a:solidFill>
                  <a:srgbClr val="E36731"/>
                </a:solidFill>
                <a:latin typeface="Stag Light" panose="02000603060000020004" pitchFamily="2" charset="77"/>
              </a:rPr>
              <a:t>Book or Stag Light 50pt.- 42pt</a:t>
            </a:r>
            <a:r>
              <a:rPr lang="en-US" dirty="0">
                <a:solidFill>
                  <a:srgbClr val="E36731"/>
                </a:solidFill>
                <a:latin typeface="Stag Light" panose="02000603060000020004" pitchFamily="2" charset="77"/>
              </a:rPr>
              <a:t>.</a:t>
            </a:r>
            <a:endParaRPr lang="en-US" dirty="0">
              <a:solidFill>
                <a:srgbClr val="E3673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D0A6E57-A60F-1EFE-6F85-0CE8837C6756}"/>
              </a:ext>
            </a:extLst>
          </p:cNvPr>
          <p:cNvSpPr txBox="1"/>
          <p:nvPr/>
        </p:nvSpPr>
        <p:spPr>
          <a:xfrm>
            <a:off x="1170432" y="2758505"/>
            <a:ext cx="80010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094C45"/>
                </a:solidFill>
                <a:latin typeface="Stag Book" panose="02000503060000020004" pitchFamily="2" charset="77"/>
              </a:rPr>
              <a:t>Sub-Title starts here, use  Stag Book</a:t>
            </a:r>
          </a:p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094C45"/>
                </a:solidFill>
                <a:latin typeface="Stag Book" panose="02000503060000020004" pitchFamily="2" charset="77"/>
              </a:rPr>
              <a:t>36pt-28pt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3EC8ED-265F-4EF9-E0C7-CFF4E50D58A0}"/>
              </a:ext>
            </a:extLst>
          </p:cNvPr>
          <p:cNvSpPr txBox="1"/>
          <p:nvPr/>
        </p:nvSpPr>
        <p:spPr>
          <a:xfrm>
            <a:off x="2109510" y="4000375"/>
            <a:ext cx="489479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spc="100" dirty="0">
                <a:solidFill>
                  <a:srgbClr val="E36731"/>
                </a:solidFill>
                <a:latin typeface="Stag Book" panose="02000503060000020004" pitchFamily="2" charset="77"/>
              </a:rPr>
              <a:t>Chart Title Here</a:t>
            </a:r>
          </a:p>
          <a:p>
            <a:pPr>
              <a:lnSpc>
                <a:spcPct val="90000"/>
              </a:lnSpc>
            </a:pPr>
            <a:r>
              <a:rPr lang="en-US" sz="1400" spc="100" dirty="0">
                <a:solidFill>
                  <a:srgbClr val="E36731"/>
                </a:solidFill>
                <a:latin typeface="Stag Sans Book" panose="020B0503040000020004" pitchFamily="34" charset="77"/>
              </a:rPr>
              <a:t>Body copy starts here, use Stag Sans </a:t>
            </a:r>
          </a:p>
          <a:p>
            <a:pPr>
              <a:lnSpc>
                <a:spcPct val="90000"/>
              </a:lnSpc>
            </a:pPr>
            <a:r>
              <a:rPr lang="en-US" sz="1400" spc="100" dirty="0">
                <a:solidFill>
                  <a:srgbClr val="E36731"/>
                </a:solidFill>
                <a:latin typeface="Stag Sans Book" panose="020B0503040000020004" pitchFamily="34" charset="77"/>
              </a:rPr>
              <a:t>Book 14pt. Body copy starts here, </a:t>
            </a:r>
          </a:p>
          <a:p>
            <a:pPr>
              <a:lnSpc>
                <a:spcPct val="90000"/>
              </a:lnSpc>
            </a:pPr>
            <a:r>
              <a:rPr lang="en-US" sz="1400" spc="100" dirty="0">
                <a:solidFill>
                  <a:srgbClr val="E36731"/>
                </a:solidFill>
                <a:latin typeface="Stag Sans Book" panose="020B0503040000020004" pitchFamily="34" charset="77"/>
              </a:rPr>
              <a:t>use Stag Sans Book 14pt</a:t>
            </a:r>
            <a:r>
              <a:rPr lang="en-US" sz="1400" spc="100" dirty="0">
                <a:solidFill>
                  <a:srgbClr val="E36731"/>
                </a:solidFill>
                <a:latin typeface="Stag Light" panose="02000603060000020004" pitchFamily="2" charset="77"/>
              </a:rPr>
              <a:t>. </a:t>
            </a:r>
            <a:endParaRPr lang="en-US" sz="1400" dirty="0">
              <a:solidFill>
                <a:srgbClr val="E3673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B834FA-0CBF-A068-0E8C-4E6EC6C3DA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6639" y="5065635"/>
            <a:ext cx="1888687" cy="95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06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sley_Primary_PP Template" id="{8E111235-E5B7-8949-9EAF-F4128F858186}" vid="{28493DC9-5EBC-8F42-83EB-CEA4EEB9C5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E467CD3D9BD840A70EFB16AA612378" ma:contentTypeVersion="19" ma:contentTypeDescription="Create a new document." ma:contentTypeScope="" ma:versionID="8cbb75f305f5511a40a546a5cfab05dc">
  <xsd:schema xmlns:xsd="http://www.w3.org/2001/XMLSchema" xmlns:xs="http://www.w3.org/2001/XMLSchema" xmlns:p="http://schemas.microsoft.com/office/2006/metadata/properties" xmlns:ns2="183e92ff-30b2-4771-8aef-dba6000523ca" xmlns:ns3="0d1628d3-1dd2-4298-816f-5ee303224555" targetNamespace="http://schemas.microsoft.com/office/2006/metadata/properties" ma:root="true" ma:fieldsID="537574746fbff5235d3fb431efc0c476" ns2:_="" ns3:_="">
    <xsd:import namespace="183e92ff-30b2-4771-8aef-dba6000523ca"/>
    <xsd:import namespace="0d1628d3-1dd2-4298-816f-5ee3032245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3e92ff-30b2-4771-8aef-dba6000523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52e40ac-8433-4733-b540-1956b36f32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1628d3-1dd2-4298-816f-5ee30322455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af201d-6751-4610-bd6d-5336718c438d}" ma:internalName="TaxCatchAll" ma:showField="CatchAllData" ma:web="0d1628d3-1dd2-4298-816f-5ee3032245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d1628d3-1dd2-4298-816f-5ee303224555" xsi:nil="true"/>
    <lcf76f155ced4ddcb4097134ff3c332f xmlns="183e92ff-30b2-4771-8aef-dba6000523c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922F350-9E42-4A2E-9205-F0A552027BBB}"/>
</file>

<file path=customXml/itemProps2.xml><?xml version="1.0" encoding="utf-8"?>
<ds:datastoreItem xmlns:ds="http://schemas.openxmlformats.org/officeDocument/2006/customXml" ds:itemID="{CA1DEF53-CA5A-4062-90A1-36244D855A5F}"/>
</file>

<file path=customXml/itemProps3.xml><?xml version="1.0" encoding="utf-8"?>
<ds:datastoreItem xmlns:ds="http://schemas.openxmlformats.org/officeDocument/2006/customXml" ds:itemID="{E6D7C0DE-027F-4993-A346-2FB75C436A9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</TotalTime>
  <Words>416</Words>
  <Application>Microsoft Macintosh PowerPoint</Application>
  <PresentationFormat>Widescreen</PresentationFormat>
  <Paragraphs>44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Stag Book</vt:lpstr>
      <vt:lpstr>Stag Light</vt:lpstr>
      <vt:lpstr>Stag Sans Book</vt:lpstr>
      <vt:lpstr>Office Theme</vt:lpstr>
      <vt:lpstr>Title Starts here use, Stag Book or Stag Light 50pt.- 42pt.</vt:lpstr>
      <vt:lpstr>Title Starts here use, Stag Book or Stag Light  50pt.- 42pt.</vt:lpstr>
      <vt:lpstr>Title Starts here use, Stag Book or Stag Light 52pt.- 56pt.</vt:lpstr>
      <vt:lpstr>Title Starts here use, Stag  Book or Stag Light 50pt.- 42pt.</vt:lpstr>
      <vt:lpstr>Title Starts here use, Stag  Book or Stag Light 50pt.- 42pt.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rudy</dc:creator>
  <cp:lastModifiedBy>rudy</cp:lastModifiedBy>
  <cp:revision>15</cp:revision>
  <dcterms:created xsi:type="dcterms:W3CDTF">2026-08-10T14:56:02Z</dcterms:created>
  <dcterms:modified xsi:type="dcterms:W3CDTF">2026-08-18T17:51:31Z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0x010100F9E467CD3D9BD840A70EFB16AA612378</vt:lpwstr>
  </property>
</Properties>
</file>