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8" r:id="rId4"/>
    <p:sldId id="259" r:id="rId5"/>
    <p:sldId id="260" r:id="rId6"/>
    <p:sldId id="261" r:id="rId7"/>
    <p:sldId id="262" r:id="rId8"/>
    <p:sldId id="263" r:id="rId9"/>
    <p:sldId id="266" r:id="rId10"/>
    <p:sldId id="264" r:id="rId11"/>
    <p:sldId id="265" r:id="rId12"/>
    <p:sldId id="267" r:id="rId13"/>
    <p:sldId id="280" r:id="rId14"/>
    <p:sldId id="279" r:id="rId15"/>
    <p:sldId id="268" r:id="rId16"/>
    <p:sldId id="269" r:id="rId17"/>
    <p:sldId id="270" r:id="rId18"/>
    <p:sldId id="294" r:id="rId19"/>
    <p:sldId id="272" r:id="rId20"/>
    <p:sldId id="273" r:id="rId21"/>
    <p:sldId id="276" r:id="rId22"/>
    <p:sldId id="286" r:id="rId23"/>
    <p:sldId id="271" r:id="rId24"/>
    <p:sldId id="278" r:id="rId25"/>
    <p:sldId id="277" r:id="rId26"/>
    <p:sldId id="274" r:id="rId27"/>
    <p:sldId id="275" r:id="rId28"/>
    <p:sldId id="281" r:id="rId29"/>
    <p:sldId id="293" r:id="rId30"/>
    <p:sldId id="296" r:id="rId31"/>
    <p:sldId id="290" r:id="rId32"/>
    <p:sldId id="285" r:id="rId33"/>
    <p:sldId id="292" r:id="rId34"/>
    <p:sldId id="287" r:id="rId35"/>
    <p:sldId id="288" r:id="rId36"/>
    <p:sldId id="295" r:id="rId37"/>
    <p:sldId id="305" r:id="rId38"/>
    <p:sldId id="302" r:id="rId39"/>
    <p:sldId id="303" r:id="rId40"/>
    <p:sldId id="297" r:id="rId41"/>
    <p:sldId id="307" r:id="rId42"/>
    <p:sldId id="291" r:id="rId43"/>
    <p:sldId id="309" r:id="rId44"/>
    <p:sldId id="306" r:id="rId45"/>
    <p:sldId id="304" r:id="rId46"/>
    <p:sldId id="301"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C510C728-0ED7-364F-B939-F4F5A10C686D}">
          <p14:sldIdLst>
            <p14:sldId id="256"/>
            <p14:sldId id="257"/>
            <p14:sldId id="258"/>
            <p14:sldId id="259"/>
            <p14:sldId id="260"/>
            <p14:sldId id="261"/>
            <p14:sldId id="262"/>
            <p14:sldId id="263"/>
            <p14:sldId id="266"/>
            <p14:sldId id="264"/>
            <p14:sldId id="265"/>
            <p14:sldId id="267"/>
            <p14:sldId id="280"/>
            <p14:sldId id="279"/>
            <p14:sldId id="268"/>
            <p14:sldId id="269"/>
            <p14:sldId id="270"/>
            <p14:sldId id="294"/>
            <p14:sldId id="272"/>
            <p14:sldId id="273"/>
            <p14:sldId id="276"/>
            <p14:sldId id="286"/>
            <p14:sldId id="271"/>
            <p14:sldId id="278"/>
            <p14:sldId id="277"/>
            <p14:sldId id="274"/>
            <p14:sldId id="275"/>
            <p14:sldId id="281"/>
            <p14:sldId id="293"/>
            <p14:sldId id="296"/>
            <p14:sldId id="290"/>
            <p14:sldId id="285"/>
            <p14:sldId id="292"/>
            <p14:sldId id="287"/>
            <p14:sldId id="288"/>
            <p14:sldId id="295"/>
            <p14:sldId id="305"/>
            <p14:sldId id="302"/>
            <p14:sldId id="303"/>
            <p14:sldId id="297"/>
            <p14:sldId id="307"/>
            <p14:sldId id="291"/>
            <p14:sldId id="309"/>
            <p14:sldId id="306"/>
            <p14:sldId id="304"/>
            <p14:sldId id="301"/>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165418F-6AEF-52F1-DE71-0AF87B6737D6}" v="8" dt="2020-07-06T16:24:35.90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861"/>
    <p:restoredTop sz="94713"/>
  </p:normalViewPr>
  <p:slideViewPr>
    <p:cSldViewPr snapToGrid="0" snapToObjects="1">
      <p:cViewPr>
        <p:scale>
          <a:sx n="111" d="100"/>
          <a:sy n="111" d="100"/>
        </p:scale>
        <p:origin x="120" y="12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B5B3C6-19E8-AB49-BACE-F8D49ABBFBF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5CE6E9D-ADB1-CB44-A26C-6B8585D0DBD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CCE1E7D-E006-B241-9115-D036647AD4DD}"/>
              </a:ext>
            </a:extLst>
          </p:cNvPr>
          <p:cNvSpPr>
            <a:spLocks noGrp="1"/>
          </p:cNvSpPr>
          <p:nvPr>
            <p:ph type="dt" sz="half" idx="10"/>
          </p:nvPr>
        </p:nvSpPr>
        <p:spPr/>
        <p:txBody>
          <a:bodyPr/>
          <a:lstStyle/>
          <a:p>
            <a:fld id="{CB110B07-06A6-8041-A661-79A952CF60F8}" type="datetimeFigureOut">
              <a:rPr lang="en-US" smtClean="0"/>
              <a:t>7/16/2020</a:t>
            </a:fld>
            <a:endParaRPr lang="en-US"/>
          </a:p>
        </p:txBody>
      </p:sp>
      <p:sp>
        <p:nvSpPr>
          <p:cNvPr id="5" name="Footer Placeholder 4">
            <a:extLst>
              <a:ext uri="{FF2B5EF4-FFF2-40B4-BE49-F238E27FC236}">
                <a16:creationId xmlns:a16="http://schemas.microsoft.com/office/drawing/2014/main" id="{4AED8B5F-A412-C544-A6C2-327A5A1D406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EA1AC74-BD82-0041-8807-E7E2377BA61A}"/>
              </a:ext>
            </a:extLst>
          </p:cNvPr>
          <p:cNvSpPr>
            <a:spLocks noGrp="1"/>
          </p:cNvSpPr>
          <p:nvPr>
            <p:ph type="sldNum" sz="quarter" idx="12"/>
          </p:nvPr>
        </p:nvSpPr>
        <p:spPr/>
        <p:txBody>
          <a:bodyPr/>
          <a:lstStyle/>
          <a:p>
            <a:fld id="{6C32EEB8-AB20-A44C-8A00-DE5364C77446}" type="slidenum">
              <a:rPr lang="en-US" smtClean="0"/>
              <a:t>‹#›</a:t>
            </a:fld>
            <a:endParaRPr lang="en-US"/>
          </a:p>
        </p:txBody>
      </p:sp>
    </p:spTree>
    <p:extLst>
      <p:ext uri="{BB962C8B-B14F-4D97-AF65-F5344CB8AC3E}">
        <p14:creationId xmlns:p14="http://schemas.microsoft.com/office/powerpoint/2010/main" val="1656312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C11210-C047-BF49-AEC0-42E50FDECDC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72C7F2C-6CEF-6D4D-9324-1E9F027DB9A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55FA56-9293-0D46-8051-25AB73B78FC2}"/>
              </a:ext>
            </a:extLst>
          </p:cNvPr>
          <p:cNvSpPr>
            <a:spLocks noGrp="1"/>
          </p:cNvSpPr>
          <p:nvPr>
            <p:ph type="dt" sz="half" idx="10"/>
          </p:nvPr>
        </p:nvSpPr>
        <p:spPr/>
        <p:txBody>
          <a:bodyPr/>
          <a:lstStyle/>
          <a:p>
            <a:fld id="{CB110B07-06A6-8041-A661-79A952CF60F8}" type="datetimeFigureOut">
              <a:rPr lang="en-US" smtClean="0"/>
              <a:t>7/16/2020</a:t>
            </a:fld>
            <a:endParaRPr lang="en-US"/>
          </a:p>
        </p:txBody>
      </p:sp>
      <p:sp>
        <p:nvSpPr>
          <p:cNvPr id="5" name="Footer Placeholder 4">
            <a:extLst>
              <a:ext uri="{FF2B5EF4-FFF2-40B4-BE49-F238E27FC236}">
                <a16:creationId xmlns:a16="http://schemas.microsoft.com/office/drawing/2014/main" id="{69DE44CC-142B-E94B-916E-2E5D8A3AA7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A00F062-C5CE-4F49-990A-F0B6F4C414EA}"/>
              </a:ext>
            </a:extLst>
          </p:cNvPr>
          <p:cNvSpPr>
            <a:spLocks noGrp="1"/>
          </p:cNvSpPr>
          <p:nvPr>
            <p:ph type="sldNum" sz="quarter" idx="12"/>
          </p:nvPr>
        </p:nvSpPr>
        <p:spPr/>
        <p:txBody>
          <a:bodyPr/>
          <a:lstStyle/>
          <a:p>
            <a:fld id="{6C32EEB8-AB20-A44C-8A00-DE5364C77446}" type="slidenum">
              <a:rPr lang="en-US" smtClean="0"/>
              <a:t>‹#›</a:t>
            </a:fld>
            <a:endParaRPr lang="en-US"/>
          </a:p>
        </p:txBody>
      </p:sp>
    </p:spTree>
    <p:extLst>
      <p:ext uri="{BB962C8B-B14F-4D97-AF65-F5344CB8AC3E}">
        <p14:creationId xmlns:p14="http://schemas.microsoft.com/office/powerpoint/2010/main" val="24171271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8F9EAFD-A013-A84D-9B89-BD30578586A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4776B46-B513-3F45-8078-1C15BF697D4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BCBE83-20F4-3A4C-9174-EAFE39692EFB}"/>
              </a:ext>
            </a:extLst>
          </p:cNvPr>
          <p:cNvSpPr>
            <a:spLocks noGrp="1"/>
          </p:cNvSpPr>
          <p:nvPr>
            <p:ph type="dt" sz="half" idx="10"/>
          </p:nvPr>
        </p:nvSpPr>
        <p:spPr/>
        <p:txBody>
          <a:bodyPr/>
          <a:lstStyle/>
          <a:p>
            <a:fld id="{CB110B07-06A6-8041-A661-79A952CF60F8}" type="datetimeFigureOut">
              <a:rPr lang="en-US" smtClean="0"/>
              <a:t>7/16/2020</a:t>
            </a:fld>
            <a:endParaRPr lang="en-US"/>
          </a:p>
        </p:txBody>
      </p:sp>
      <p:sp>
        <p:nvSpPr>
          <p:cNvPr id="5" name="Footer Placeholder 4">
            <a:extLst>
              <a:ext uri="{FF2B5EF4-FFF2-40B4-BE49-F238E27FC236}">
                <a16:creationId xmlns:a16="http://schemas.microsoft.com/office/drawing/2014/main" id="{DE9EDB49-4AF8-724A-806E-6C551BB0C6E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02083BE-D906-4A4F-ADC0-F45127252C78}"/>
              </a:ext>
            </a:extLst>
          </p:cNvPr>
          <p:cNvSpPr>
            <a:spLocks noGrp="1"/>
          </p:cNvSpPr>
          <p:nvPr>
            <p:ph type="sldNum" sz="quarter" idx="12"/>
          </p:nvPr>
        </p:nvSpPr>
        <p:spPr/>
        <p:txBody>
          <a:bodyPr/>
          <a:lstStyle/>
          <a:p>
            <a:fld id="{6C32EEB8-AB20-A44C-8A00-DE5364C77446}" type="slidenum">
              <a:rPr lang="en-US" smtClean="0"/>
              <a:t>‹#›</a:t>
            </a:fld>
            <a:endParaRPr lang="en-US"/>
          </a:p>
        </p:txBody>
      </p:sp>
    </p:spTree>
    <p:extLst>
      <p:ext uri="{BB962C8B-B14F-4D97-AF65-F5344CB8AC3E}">
        <p14:creationId xmlns:p14="http://schemas.microsoft.com/office/powerpoint/2010/main" val="40285484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7171F2-0953-1841-95F9-B4C0E87EDE3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77A5CC2-36D6-864C-B984-188723A953E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1891FD6-B4BE-404A-8317-48921A8998D6}"/>
              </a:ext>
            </a:extLst>
          </p:cNvPr>
          <p:cNvSpPr>
            <a:spLocks noGrp="1"/>
          </p:cNvSpPr>
          <p:nvPr>
            <p:ph type="dt" sz="half" idx="10"/>
          </p:nvPr>
        </p:nvSpPr>
        <p:spPr/>
        <p:txBody>
          <a:bodyPr/>
          <a:lstStyle/>
          <a:p>
            <a:fld id="{CB110B07-06A6-8041-A661-79A952CF60F8}" type="datetimeFigureOut">
              <a:rPr lang="en-US" smtClean="0"/>
              <a:t>7/16/2020</a:t>
            </a:fld>
            <a:endParaRPr lang="en-US"/>
          </a:p>
        </p:txBody>
      </p:sp>
      <p:sp>
        <p:nvSpPr>
          <p:cNvPr id="5" name="Footer Placeholder 4">
            <a:extLst>
              <a:ext uri="{FF2B5EF4-FFF2-40B4-BE49-F238E27FC236}">
                <a16:creationId xmlns:a16="http://schemas.microsoft.com/office/drawing/2014/main" id="{A560AD2B-8BD9-F24B-8F28-CABBEC69CB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5D8E770-28D2-4E43-A5F0-8D235FE90314}"/>
              </a:ext>
            </a:extLst>
          </p:cNvPr>
          <p:cNvSpPr>
            <a:spLocks noGrp="1"/>
          </p:cNvSpPr>
          <p:nvPr>
            <p:ph type="sldNum" sz="quarter" idx="12"/>
          </p:nvPr>
        </p:nvSpPr>
        <p:spPr/>
        <p:txBody>
          <a:bodyPr/>
          <a:lstStyle/>
          <a:p>
            <a:fld id="{6C32EEB8-AB20-A44C-8A00-DE5364C77446}" type="slidenum">
              <a:rPr lang="en-US" smtClean="0"/>
              <a:t>‹#›</a:t>
            </a:fld>
            <a:endParaRPr lang="en-US"/>
          </a:p>
        </p:txBody>
      </p:sp>
    </p:spTree>
    <p:extLst>
      <p:ext uri="{BB962C8B-B14F-4D97-AF65-F5344CB8AC3E}">
        <p14:creationId xmlns:p14="http://schemas.microsoft.com/office/powerpoint/2010/main" val="13606812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F5032A-C7C4-B44E-8AE3-5C580C17DAD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8073426-C49C-1249-BC97-C6CEE1296A0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050F82A-4C00-364C-98BF-F4D36C3DEC7B}"/>
              </a:ext>
            </a:extLst>
          </p:cNvPr>
          <p:cNvSpPr>
            <a:spLocks noGrp="1"/>
          </p:cNvSpPr>
          <p:nvPr>
            <p:ph type="dt" sz="half" idx="10"/>
          </p:nvPr>
        </p:nvSpPr>
        <p:spPr/>
        <p:txBody>
          <a:bodyPr/>
          <a:lstStyle/>
          <a:p>
            <a:fld id="{CB110B07-06A6-8041-A661-79A952CF60F8}" type="datetimeFigureOut">
              <a:rPr lang="en-US" smtClean="0"/>
              <a:t>7/16/2020</a:t>
            </a:fld>
            <a:endParaRPr lang="en-US"/>
          </a:p>
        </p:txBody>
      </p:sp>
      <p:sp>
        <p:nvSpPr>
          <p:cNvPr id="5" name="Footer Placeholder 4">
            <a:extLst>
              <a:ext uri="{FF2B5EF4-FFF2-40B4-BE49-F238E27FC236}">
                <a16:creationId xmlns:a16="http://schemas.microsoft.com/office/drawing/2014/main" id="{5BF2069D-03BA-8D4C-BD37-0DAEECF1656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3471874-E222-A341-B95B-6BAD8A48EA48}"/>
              </a:ext>
            </a:extLst>
          </p:cNvPr>
          <p:cNvSpPr>
            <a:spLocks noGrp="1"/>
          </p:cNvSpPr>
          <p:nvPr>
            <p:ph type="sldNum" sz="quarter" idx="12"/>
          </p:nvPr>
        </p:nvSpPr>
        <p:spPr/>
        <p:txBody>
          <a:bodyPr/>
          <a:lstStyle/>
          <a:p>
            <a:fld id="{6C32EEB8-AB20-A44C-8A00-DE5364C77446}" type="slidenum">
              <a:rPr lang="en-US" smtClean="0"/>
              <a:t>‹#›</a:t>
            </a:fld>
            <a:endParaRPr lang="en-US"/>
          </a:p>
        </p:txBody>
      </p:sp>
    </p:spTree>
    <p:extLst>
      <p:ext uri="{BB962C8B-B14F-4D97-AF65-F5344CB8AC3E}">
        <p14:creationId xmlns:p14="http://schemas.microsoft.com/office/powerpoint/2010/main" val="21166799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AD381B-8C24-3F44-99F4-562D1C12F0D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7865ABE-9AB5-864D-9C10-B8247F1D447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9585740-DA24-D843-BD3E-26AE78EC7DA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26AB077-E3B3-ED4B-8087-1292542EF6F9}"/>
              </a:ext>
            </a:extLst>
          </p:cNvPr>
          <p:cNvSpPr>
            <a:spLocks noGrp="1"/>
          </p:cNvSpPr>
          <p:nvPr>
            <p:ph type="dt" sz="half" idx="10"/>
          </p:nvPr>
        </p:nvSpPr>
        <p:spPr/>
        <p:txBody>
          <a:bodyPr/>
          <a:lstStyle/>
          <a:p>
            <a:fld id="{CB110B07-06A6-8041-A661-79A952CF60F8}" type="datetimeFigureOut">
              <a:rPr lang="en-US" smtClean="0"/>
              <a:t>7/16/2020</a:t>
            </a:fld>
            <a:endParaRPr lang="en-US"/>
          </a:p>
        </p:txBody>
      </p:sp>
      <p:sp>
        <p:nvSpPr>
          <p:cNvPr id="6" name="Footer Placeholder 5">
            <a:extLst>
              <a:ext uri="{FF2B5EF4-FFF2-40B4-BE49-F238E27FC236}">
                <a16:creationId xmlns:a16="http://schemas.microsoft.com/office/drawing/2014/main" id="{7F0EBEBA-FB33-904F-AE08-93BEA82C65F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9C4CC3C-901A-8A40-B240-5F7B2915412D}"/>
              </a:ext>
            </a:extLst>
          </p:cNvPr>
          <p:cNvSpPr>
            <a:spLocks noGrp="1"/>
          </p:cNvSpPr>
          <p:nvPr>
            <p:ph type="sldNum" sz="quarter" idx="12"/>
          </p:nvPr>
        </p:nvSpPr>
        <p:spPr/>
        <p:txBody>
          <a:bodyPr/>
          <a:lstStyle/>
          <a:p>
            <a:fld id="{6C32EEB8-AB20-A44C-8A00-DE5364C77446}" type="slidenum">
              <a:rPr lang="en-US" smtClean="0"/>
              <a:t>‹#›</a:t>
            </a:fld>
            <a:endParaRPr lang="en-US"/>
          </a:p>
        </p:txBody>
      </p:sp>
    </p:spTree>
    <p:extLst>
      <p:ext uri="{BB962C8B-B14F-4D97-AF65-F5344CB8AC3E}">
        <p14:creationId xmlns:p14="http://schemas.microsoft.com/office/powerpoint/2010/main" val="11097843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058240-0EA7-3749-B446-53F7EC19539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6534467-BA65-5B4E-9989-3086126227D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4C2EA97-7DB7-9446-8363-7928BBB7916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AEC3F1F-8BCF-A746-A480-6B4E05F9C22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72ED27C-A688-EC48-9743-FDFF5E58D80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84641A1-147E-DA42-A466-8D9F6B524D68}"/>
              </a:ext>
            </a:extLst>
          </p:cNvPr>
          <p:cNvSpPr>
            <a:spLocks noGrp="1"/>
          </p:cNvSpPr>
          <p:nvPr>
            <p:ph type="dt" sz="half" idx="10"/>
          </p:nvPr>
        </p:nvSpPr>
        <p:spPr/>
        <p:txBody>
          <a:bodyPr/>
          <a:lstStyle/>
          <a:p>
            <a:fld id="{CB110B07-06A6-8041-A661-79A952CF60F8}" type="datetimeFigureOut">
              <a:rPr lang="en-US" smtClean="0"/>
              <a:t>7/16/2020</a:t>
            </a:fld>
            <a:endParaRPr lang="en-US"/>
          </a:p>
        </p:txBody>
      </p:sp>
      <p:sp>
        <p:nvSpPr>
          <p:cNvPr id="8" name="Footer Placeholder 7">
            <a:extLst>
              <a:ext uri="{FF2B5EF4-FFF2-40B4-BE49-F238E27FC236}">
                <a16:creationId xmlns:a16="http://schemas.microsoft.com/office/drawing/2014/main" id="{9005CD84-1851-B249-9410-51617C5AF9E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FBB5753-EF59-0740-B3F3-FFE2624194F4}"/>
              </a:ext>
            </a:extLst>
          </p:cNvPr>
          <p:cNvSpPr>
            <a:spLocks noGrp="1"/>
          </p:cNvSpPr>
          <p:nvPr>
            <p:ph type="sldNum" sz="quarter" idx="12"/>
          </p:nvPr>
        </p:nvSpPr>
        <p:spPr/>
        <p:txBody>
          <a:bodyPr/>
          <a:lstStyle/>
          <a:p>
            <a:fld id="{6C32EEB8-AB20-A44C-8A00-DE5364C77446}" type="slidenum">
              <a:rPr lang="en-US" smtClean="0"/>
              <a:t>‹#›</a:t>
            </a:fld>
            <a:endParaRPr lang="en-US"/>
          </a:p>
        </p:txBody>
      </p:sp>
    </p:spTree>
    <p:extLst>
      <p:ext uri="{BB962C8B-B14F-4D97-AF65-F5344CB8AC3E}">
        <p14:creationId xmlns:p14="http://schemas.microsoft.com/office/powerpoint/2010/main" val="10078626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262E57-E5EF-8D49-A7A6-B0F36F5C812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B24ED05-165D-AE43-A5BD-71DF4E0AD8EE}"/>
              </a:ext>
            </a:extLst>
          </p:cNvPr>
          <p:cNvSpPr>
            <a:spLocks noGrp="1"/>
          </p:cNvSpPr>
          <p:nvPr>
            <p:ph type="dt" sz="half" idx="10"/>
          </p:nvPr>
        </p:nvSpPr>
        <p:spPr/>
        <p:txBody>
          <a:bodyPr/>
          <a:lstStyle/>
          <a:p>
            <a:fld id="{CB110B07-06A6-8041-A661-79A952CF60F8}" type="datetimeFigureOut">
              <a:rPr lang="en-US" smtClean="0"/>
              <a:t>7/16/2020</a:t>
            </a:fld>
            <a:endParaRPr lang="en-US"/>
          </a:p>
        </p:txBody>
      </p:sp>
      <p:sp>
        <p:nvSpPr>
          <p:cNvPr id="4" name="Footer Placeholder 3">
            <a:extLst>
              <a:ext uri="{FF2B5EF4-FFF2-40B4-BE49-F238E27FC236}">
                <a16:creationId xmlns:a16="http://schemas.microsoft.com/office/drawing/2014/main" id="{0868F68A-DB99-AC4A-A4F5-41978F1CB8E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2F21A04-624C-7E47-8203-4D606D994B96}"/>
              </a:ext>
            </a:extLst>
          </p:cNvPr>
          <p:cNvSpPr>
            <a:spLocks noGrp="1"/>
          </p:cNvSpPr>
          <p:nvPr>
            <p:ph type="sldNum" sz="quarter" idx="12"/>
          </p:nvPr>
        </p:nvSpPr>
        <p:spPr/>
        <p:txBody>
          <a:bodyPr/>
          <a:lstStyle/>
          <a:p>
            <a:fld id="{6C32EEB8-AB20-A44C-8A00-DE5364C77446}" type="slidenum">
              <a:rPr lang="en-US" smtClean="0"/>
              <a:t>‹#›</a:t>
            </a:fld>
            <a:endParaRPr lang="en-US"/>
          </a:p>
        </p:txBody>
      </p:sp>
    </p:spTree>
    <p:extLst>
      <p:ext uri="{BB962C8B-B14F-4D97-AF65-F5344CB8AC3E}">
        <p14:creationId xmlns:p14="http://schemas.microsoft.com/office/powerpoint/2010/main" val="21244597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A5ED4BD-D9C2-DC47-A1B5-A882516C567B}"/>
              </a:ext>
            </a:extLst>
          </p:cNvPr>
          <p:cNvSpPr>
            <a:spLocks noGrp="1"/>
          </p:cNvSpPr>
          <p:nvPr>
            <p:ph type="dt" sz="half" idx="10"/>
          </p:nvPr>
        </p:nvSpPr>
        <p:spPr/>
        <p:txBody>
          <a:bodyPr/>
          <a:lstStyle/>
          <a:p>
            <a:fld id="{CB110B07-06A6-8041-A661-79A952CF60F8}" type="datetimeFigureOut">
              <a:rPr lang="en-US" smtClean="0"/>
              <a:t>7/16/2020</a:t>
            </a:fld>
            <a:endParaRPr lang="en-US"/>
          </a:p>
        </p:txBody>
      </p:sp>
      <p:sp>
        <p:nvSpPr>
          <p:cNvPr id="3" name="Footer Placeholder 2">
            <a:extLst>
              <a:ext uri="{FF2B5EF4-FFF2-40B4-BE49-F238E27FC236}">
                <a16:creationId xmlns:a16="http://schemas.microsoft.com/office/drawing/2014/main" id="{D5C44360-3AD7-FE4F-87BE-211E16260CE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57D61C1-2F3B-0249-875A-F1FE0FA3551C}"/>
              </a:ext>
            </a:extLst>
          </p:cNvPr>
          <p:cNvSpPr>
            <a:spLocks noGrp="1"/>
          </p:cNvSpPr>
          <p:nvPr>
            <p:ph type="sldNum" sz="quarter" idx="12"/>
          </p:nvPr>
        </p:nvSpPr>
        <p:spPr/>
        <p:txBody>
          <a:bodyPr/>
          <a:lstStyle/>
          <a:p>
            <a:fld id="{6C32EEB8-AB20-A44C-8A00-DE5364C77446}" type="slidenum">
              <a:rPr lang="en-US" smtClean="0"/>
              <a:t>‹#›</a:t>
            </a:fld>
            <a:endParaRPr lang="en-US"/>
          </a:p>
        </p:txBody>
      </p:sp>
    </p:spTree>
    <p:extLst>
      <p:ext uri="{BB962C8B-B14F-4D97-AF65-F5344CB8AC3E}">
        <p14:creationId xmlns:p14="http://schemas.microsoft.com/office/powerpoint/2010/main" val="6358040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248783-9F98-5740-BD14-1D7D167D81F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40A09BC-20E9-CB42-B4A7-F915078F04F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8701939-3695-0544-85F1-EBD65A14CD2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C5CBB9B-F625-D448-A88D-8BBD59A8ACAF}"/>
              </a:ext>
            </a:extLst>
          </p:cNvPr>
          <p:cNvSpPr>
            <a:spLocks noGrp="1"/>
          </p:cNvSpPr>
          <p:nvPr>
            <p:ph type="dt" sz="half" idx="10"/>
          </p:nvPr>
        </p:nvSpPr>
        <p:spPr/>
        <p:txBody>
          <a:bodyPr/>
          <a:lstStyle/>
          <a:p>
            <a:fld id="{CB110B07-06A6-8041-A661-79A952CF60F8}" type="datetimeFigureOut">
              <a:rPr lang="en-US" smtClean="0"/>
              <a:t>7/16/2020</a:t>
            </a:fld>
            <a:endParaRPr lang="en-US"/>
          </a:p>
        </p:txBody>
      </p:sp>
      <p:sp>
        <p:nvSpPr>
          <p:cNvPr id="6" name="Footer Placeholder 5">
            <a:extLst>
              <a:ext uri="{FF2B5EF4-FFF2-40B4-BE49-F238E27FC236}">
                <a16:creationId xmlns:a16="http://schemas.microsoft.com/office/drawing/2014/main" id="{7B23A163-AB9D-9B44-93B3-D4E851FA214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9EE989C-B69F-A04D-B035-8ECDD13E4FF8}"/>
              </a:ext>
            </a:extLst>
          </p:cNvPr>
          <p:cNvSpPr>
            <a:spLocks noGrp="1"/>
          </p:cNvSpPr>
          <p:nvPr>
            <p:ph type="sldNum" sz="quarter" idx="12"/>
          </p:nvPr>
        </p:nvSpPr>
        <p:spPr/>
        <p:txBody>
          <a:bodyPr/>
          <a:lstStyle/>
          <a:p>
            <a:fld id="{6C32EEB8-AB20-A44C-8A00-DE5364C77446}" type="slidenum">
              <a:rPr lang="en-US" smtClean="0"/>
              <a:t>‹#›</a:t>
            </a:fld>
            <a:endParaRPr lang="en-US"/>
          </a:p>
        </p:txBody>
      </p:sp>
    </p:spTree>
    <p:extLst>
      <p:ext uri="{BB962C8B-B14F-4D97-AF65-F5344CB8AC3E}">
        <p14:creationId xmlns:p14="http://schemas.microsoft.com/office/powerpoint/2010/main" val="18408999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014C78-4121-2B4D-9214-852BAB823D1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7EDA434-FB6C-DB47-A075-B44730F27BE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AA9FCA3-D895-D64D-B15F-BD0BA3CD88F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ADA2207-807B-C349-88E5-B895D506EC7F}"/>
              </a:ext>
            </a:extLst>
          </p:cNvPr>
          <p:cNvSpPr>
            <a:spLocks noGrp="1"/>
          </p:cNvSpPr>
          <p:nvPr>
            <p:ph type="dt" sz="half" idx="10"/>
          </p:nvPr>
        </p:nvSpPr>
        <p:spPr/>
        <p:txBody>
          <a:bodyPr/>
          <a:lstStyle/>
          <a:p>
            <a:fld id="{CB110B07-06A6-8041-A661-79A952CF60F8}" type="datetimeFigureOut">
              <a:rPr lang="en-US" smtClean="0"/>
              <a:t>7/16/2020</a:t>
            </a:fld>
            <a:endParaRPr lang="en-US"/>
          </a:p>
        </p:txBody>
      </p:sp>
      <p:sp>
        <p:nvSpPr>
          <p:cNvPr id="6" name="Footer Placeholder 5">
            <a:extLst>
              <a:ext uri="{FF2B5EF4-FFF2-40B4-BE49-F238E27FC236}">
                <a16:creationId xmlns:a16="http://schemas.microsoft.com/office/drawing/2014/main" id="{C245D849-3865-F54A-B1F0-1193FE7BE0A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2B82C50-3989-A44D-96F9-9B34EAD7A597}"/>
              </a:ext>
            </a:extLst>
          </p:cNvPr>
          <p:cNvSpPr>
            <a:spLocks noGrp="1"/>
          </p:cNvSpPr>
          <p:nvPr>
            <p:ph type="sldNum" sz="quarter" idx="12"/>
          </p:nvPr>
        </p:nvSpPr>
        <p:spPr/>
        <p:txBody>
          <a:bodyPr/>
          <a:lstStyle/>
          <a:p>
            <a:fld id="{6C32EEB8-AB20-A44C-8A00-DE5364C77446}" type="slidenum">
              <a:rPr lang="en-US" smtClean="0"/>
              <a:t>‹#›</a:t>
            </a:fld>
            <a:endParaRPr lang="en-US"/>
          </a:p>
        </p:txBody>
      </p:sp>
    </p:spTree>
    <p:extLst>
      <p:ext uri="{BB962C8B-B14F-4D97-AF65-F5344CB8AC3E}">
        <p14:creationId xmlns:p14="http://schemas.microsoft.com/office/powerpoint/2010/main" val="732532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D246929-DD80-1B42-8490-35D2C2FDFEC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7B71550-77E8-AB4E-9DAD-3CD7762C34C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A2616F7-856B-0045-8AE6-9136701BD06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B110B07-06A6-8041-A661-79A952CF60F8}" type="datetimeFigureOut">
              <a:rPr lang="en-US" smtClean="0"/>
              <a:t>7/16/2020</a:t>
            </a:fld>
            <a:endParaRPr lang="en-US"/>
          </a:p>
        </p:txBody>
      </p:sp>
      <p:sp>
        <p:nvSpPr>
          <p:cNvPr id="5" name="Footer Placeholder 4">
            <a:extLst>
              <a:ext uri="{FF2B5EF4-FFF2-40B4-BE49-F238E27FC236}">
                <a16:creationId xmlns:a16="http://schemas.microsoft.com/office/drawing/2014/main" id="{162B8462-0D86-444D-AB47-90E623957D0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63374D9-9A60-2E45-BA2D-2690D49A402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C32EEB8-AB20-A44C-8A00-DE5364C77446}" type="slidenum">
              <a:rPr lang="en-US" smtClean="0"/>
              <a:t>‹#›</a:t>
            </a:fld>
            <a:endParaRPr lang="en-US"/>
          </a:p>
        </p:txBody>
      </p:sp>
    </p:spTree>
    <p:extLst>
      <p:ext uri="{BB962C8B-B14F-4D97-AF65-F5344CB8AC3E}">
        <p14:creationId xmlns:p14="http://schemas.microsoft.com/office/powerpoint/2010/main" val="23241218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3" Type="http://schemas.openxmlformats.org/officeDocument/2006/relationships/hyperlink" Target="https://www.nytimes.com/interactive/2020/04/13/technology/coronavirus-doctor-whistleblower-weibo.html" TargetMode="External"/><Relationship Id="rId2" Type="http://schemas.openxmlformats.org/officeDocument/2006/relationships/image" Target="../media/image26.jpg"/><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5E8713-A912-D643-B4A9-55D997F720D7}"/>
              </a:ext>
            </a:extLst>
          </p:cNvPr>
          <p:cNvSpPr>
            <a:spLocks noGrp="1"/>
          </p:cNvSpPr>
          <p:nvPr>
            <p:ph type="ctrTitle"/>
          </p:nvPr>
        </p:nvSpPr>
        <p:spPr/>
        <p:txBody>
          <a:bodyPr/>
          <a:lstStyle/>
          <a:p>
            <a:r>
              <a:rPr lang="en-US" dirty="0"/>
              <a:t>Days under quarantine…</a:t>
            </a:r>
          </a:p>
        </p:txBody>
      </p:sp>
      <p:sp>
        <p:nvSpPr>
          <p:cNvPr id="3" name="TextBox 2">
            <a:extLst>
              <a:ext uri="{FF2B5EF4-FFF2-40B4-BE49-F238E27FC236}">
                <a16:creationId xmlns:a16="http://schemas.microsoft.com/office/drawing/2014/main" id="{85CDF36F-3930-F34C-B862-50934916AE63}"/>
              </a:ext>
            </a:extLst>
          </p:cNvPr>
          <p:cNvSpPr txBox="1"/>
          <p:nvPr/>
        </p:nvSpPr>
        <p:spPr>
          <a:xfrm>
            <a:off x="8808334" y="5393803"/>
            <a:ext cx="2520370" cy="369332"/>
          </a:xfrm>
          <a:prstGeom prst="rect">
            <a:avLst/>
          </a:prstGeom>
          <a:noFill/>
        </p:spPr>
        <p:txBody>
          <a:bodyPr wrap="none" rtlCol="0">
            <a:spAutoFit/>
          </a:bodyPr>
          <a:lstStyle/>
          <a:p>
            <a:r>
              <a:rPr lang="en-US" dirty="0"/>
              <a:t>Ziyi Su/2020/Xi’an, China</a:t>
            </a:r>
          </a:p>
        </p:txBody>
      </p:sp>
    </p:spTree>
    <p:extLst>
      <p:ext uri="{BB962C8B-B14F-4D97-AF65-F5344CB8AC3E}">
        <p14:creationId xmlns:p14="http://schemas.microsoft.com/office/powerpoint/2010/main" val="10415563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97DF42-2739-EA4A-8CC7-F2046B51834C}"/>
              </a:ext>
            </a:extLst>
          </p:cNvPr>
          <p:cNvSpPr>
            <a:spLocks noGrp="1"/>
          </p:cNvSpPr>
          <p:nvPr>
            <p:ph type="title"/>
          </p:nvPr>
        </p:nvSpPr>
        <p:spPr/>
        <p:txBody>
          <a:bodyPr/>
          <a:lstStyle/>
          <a:p>
            <a:r>
              <a:rPr lang="en-US" dirty="0"/>
              <a:t>Taxi driver in a plastic chamber</a:t>
            </a:r>
          </a:p>
        </p:txBody>
      </p:sp>
      <p:pic>
        <p:nvPicPr>
          <p:cNvPr id="6" name="Picture Placeholder 5">
            <a:extLst>
              <a:ext uri="{FF2B5EF4-FFF2-40B4-BE49-F238E27FC236}">
                <a16:creationId xmlns:a16="http://schemas.microsoft.com/office/drawing/2014/main" id="{79DC5D91-531A-D24D-99FE-6746CDB8F587}"/>
              </a:ext>
            </a:extLst>
          </p:cNvPr>
          <p:cNvPicPr>
            <a:picLocks noGrp="1" noChangeAspect="1"/>
          </p:cNvPicPr>
          <p:nvPr>
            <p:ph type="pic" idx="1"/>
          </p:nvPr>
        </p:nvPicPr>
        <p:blipFill rotWithShape="1">
          <a:blip r:embed="rId2"/>
          <a:srcRect l="-13322" r="-13322"/>
          <a:stretch/>
        </p:blipFill>
        <p:spPr/>
      </p:pic>
    </p:spTree>
    <p:extLst>
      <p:ext uri="{BB962C8B-B14F-4D97-AF65-F5344CB8AC3E}">
        <p14:creationId xmlns:p14="http://schemas.microsoft.com/office/powerpoint/2010/main" val="25064512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297AD6-3E51-754C-AA36-281BFAED7445}"/>
              </a:ext>
            </a:extLst>
          </p:cNvPr>
          <p:cNvSpPr>
            <a:spLocks noGrp="1"/>
          </p:cNvSpPr>
          <p:nvPr>
            <p:ph type="title"/>
          </p:nvPr>
        </p:nvSpPr>
        <p:spPr/>
        <p:txBody>
          <a:bodyPr/>
          <a:lstStyle/>
          <a:p>
            <a:r>
              <a:rPr lang="en-US" dirty="0"/>
              <a:t>Used masks decorated</a:t>
            </a:r>
          </a:p>
        </p:txBody>
      </p:sp>
      <p:pic>
        <p:nvPicPr>
          <p:cNvPr id="6" name="Picture Placeholder 5">
            <a:extLst>
              <a:ext uri="{FF2B5EF4-FFF2-40B4-BE49-F238E27FC236}">
                <a16:creationId xmlns:a16="http://schemas.microsoft.com/office/drawing/2014/main" id="{0D41C47C-644A-CA40-9888-1A7388403F37}"/>
              </a:ext>
            </a:extLst>
          </p:cNvPr>
          <p:cNvPicPr>
            <a:picLocks noGrp="1" noChangeAspect="1"/>
          </p:cNvPicPr>
          <p:nvPr>
            <p:ph type="pic" idx="1"/>
          </p:nvPr>
        </p:nvPicPr>
        <p:blipFill rotWithShape="1">
          <a:blip r:embed="rId2"/>
          <a:srcRect l="-34429" r="-34429"/>
          <a:stretch/>
        </p:blipFill>
        <p:spPr/>
      </p:pic>
      <p:sp>
        <p:nvSpPr>
          <p:cNvPr id="4" name="Text Placeholder 3">
            <a:extLst>
              <a:ext uri="{FF2B5EF4-FFF2-40B4-BE49-F238E27FC236}">
                <a16:creationId xmlns:a16="http://schemas.microsoft.com/office/drawing/2014/main" id="{9D73E6AD-C236-FC45-8638-C2A840745449}"/>
              </a:ext>
            </a:extLst>
          </p:cNvPr>
          <p:cNvSpPr>
            <a:spLocks noGrp="1"/>
          </p:cNvSpPr>
          <p:nvPr>
            <p:ph type="body" sz="half" idx="2"/>
          </p:nvPr>
        </p:nvSpPr>
        <p:spPr/>
        <p:txBody>
          <a:bodyPr/>
          <a:lstStyle/>
          <a:p>
            <a:r>
              <a:rPr lang="en-US" dirty="0"/>
              <a:t>Smell the spring already?</a:t>
            </a:r>
          </a:p>
        </p:txBody>
      </p:sp>
    </p:spTree>
    <p:extLst>
      <p:ext uri="{BB962C8B-B14F-4D97-AF65-F5344CB8AC3E}">
        <p14:creationId xmlns:p14="http://schemas.microsoft.com/office/powerpoint/2010/main" val="5767696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B7AC47-35EC-A445-8204-C505F908115D}"/>
              </a:ext>
            </a:extLst>
          </p:cNvPr>
          <p:cNvSpPr>
            <a:spLocks noGrp="1"/>
          </p:cNvSpPr>
          <p:nvPr>
            <p:ph type="title"/>
          </p:nvPr>
        </p:nvSpPr>
        <p:spPr/>
        <p:txBody>
          <a:bodyPr/>
          <a:lstStyle/>
          <a:p>
            <a:r>
              <a:rPr lang="en-US" dirty="0"/>
              <a:t>Mask is the new essential.</a:t>
            </a:r>
          </a:p>
        </p:txBody>
      </p:sp>
      <p:pic>
        <p:nvPicPr>
          <p:cNvPr id="6" name="Picture Placeholder 5">
            <a:extLst>
              <a:ext uri="{FF2B5EF4-FFF2-40B4-BE49-F238E27FC236}">
                <a16:creationId xmlns:a16="http://schemas.microsoft.com/office/drawing/2014/main" id="{30BCADCB-53B3-7C4C-A942-0DDDFACE2BF7}"/>
              </a:ext>
            </a:extLst>
          </p:cNvPr>
          <p:cNvPicPr>
            <a:picLocks noGrp="1" noChangeAspect="1"/>
          </p:cNvPicPr>
          <p:nvPr>
            <p:ph type="pic" idx="1"/>
          </p:nvPr>
        </p:nvPicPr>
        <p:blipFill rotWithShape="1">
          <a:blip r:embed="rId2"/>
          <a:srcRect l="-13322" r="-13322"/>
          <a:stretch/>
        </p:blipFill>
        <p:spPr/>
      </p:pic>
      <p:sp>
        <p:nvSpPr>
          <p:cNvPr id="7" name="Text Placeholder 6">
            <a:extLst>
              <a:ext uri="{FF2B5EF4-FFF2-40B4-BE49-F238E27FC236}">
                <a16:creationId xmlns:a16="http://schemas.microsoft.com/office/drawing/2014/main" id="{87A9764F-4CB9-C048-AC3C-0983776F2585}"/>
              </a:ext>
            </a:extLst>
          </p:cNvPr>
          <p:cNvSpPr>
            <a:spLocks noGrp="1"/>
          </p:cNvSpPr>
          <p:nvPr>
            <p:ph type="body" sz="half" idx="2"/>
          </p:nvPr>
        </p:nvSpPr>
        <p:spPr/>
        <p:txBody>
          <a:bodyPr/>
          <a:lstStyle/>
          <a:p>
            <a:r>
              <a:rPr lang="en-US" dirty="0"/>
              <a:t>-phone</a:t>
            </a:r>
          </a:p>
          <a:p>
            <a:r>
              <a:rPr lang="en-US" dirty="0"/>
              <a:t>-keys</a:t>
            </a:r>
          </a:p>
          <a:p>
            <a:r>
              <a:rPr lang="en-US" dirty="0"/>
              <a:t>-wallet</a:t>
            </a:r>
          </a:p>
          <a:p>
            <a:r>
              <a:rPr lang="en-US" dirty="0"/>
              <a:t>-mask</a:t>
            </a:r>
          </a:p>
        </p:txBody>
      </p:sp>
    </p:spTree>
    <p:extLst>
      <p:ext uri="{BB962C8B-B14F-4D97-AF65-F5344CB8AC3E}">
        <p14:creationId xmlns:p14="http://schemas.microsoft.com/office/powerpoint/2010/main" val="38813109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841F94-82E0-EB42-A19E-32EBDA3DC9EF}"/>
              </a:ext>
            </a:extLst>
          </p:cNvPr>
          <p:cNvSpPr>
            <a:spLocks noGrp="1"/>
          </p:cNvSpPr>
          <p:nvPr>
            <p:ph type="title"/>
          </p:nvPr>
        </p:nvSpPr>
        <p:spPr/>
        <p:txBody>
          <a:bodyPr/>
          <a:lstStyle/>
          <a:p>
            <a:r>
              <a:rPr lang="en-US" dirty="0"/>
              <a:t>Creative problem solve</a:t>
            </a:r>
          </a:p>
        </p:txBody>
      </p:sp>
      <p:pic>
        <p:nvPicPr>
          <p:cNvPr id="7" name="Picture Placeholder 6">
            <a:extLst>
              <a:ext uri="{FF2B5EF4-FFF2-40B4-BE49-F238E27FC236}">
                <a16:creationId xmlns:a16="http://schemas.microsoft.com/office/drawing/2014/main" id="{2CFC1492-8A37-6F45-A57C-5380691BFF22}"/>
              </a:ext>
            </a:extLst>
          </p:cNvPr>
          <p:cNvPicPr>
            <a:picLocks noGrp="1" noChangeAspect="1"/>
          </p:cNvPicPr>
          <p:nvPr>
            <p:ph type="pic" idx="1"/>
          </p:nvPr>
        </p:nvPicPr>
        <p:blipFill>
          <a:blip r:embed="rId2"/>
          <a:srcRect t="20390" b="20390"/>
          <a:stretch>
            <a:fillRect/>
          </a:stretch>
        </p:blipFill>
        <p:spPr/>
      </p:pic>
      <p:sp>
        <p:nvSpPr>
          <p:cNvPr id="4" name="Text Placeholder 3">
            <a:extLst>
              <a:ext uri="{FF2B5EF4-FFF2-40B4-BE49-F238E27FC236}">
                <a16:creationId xmlns:a16="http://schemas.microsoft.com/office/drawing/2014/main" id="{DC1A9CFA-3BE1-0149-8EE9-C01D8C011DA0}"/>
              </a:ext>
            </a:extLst>
          </p:cNvPr>
          <p:cNvSpPr>
            <a:spLocks noGrp="1"/>
          </p:cNvSpPr>
          <p:nvPr>
            <p:ph type="body" sz="half" idx="2"/>
          </p:nvPr>
        </p:nvSpPr>
        <p:spPr/>
        <p:txBody>
          <a:bodyPr/>
          <a:lstStyle/>
          <a:p>
            <a:r>
              <a:rPr lang="en-US" dirty="0"/>
              <a:t>“toothpicks for button pushing only”</a:t>
            </a:r>
          </a:p>
        </p:txBody>
      </p:sp>
      <p:sp>
        <p:nvSpPr>
          <p:cNvPr id="5" name="TextBox 4">
            <a:extLst>
              <a:ext uri="{FF2B5EF4-FFF2-40B4-BE49-F238E27FC236}">
                <a16:creationId xmlns:a16="http://schemas.microsoft.com/office/drawing/2014/main" id="{936AEAE0-9CF6-BA4C-940C-B59EC9623423}"/>
              </a:ext>
            </a:extLst>
          </p:cNvPr>
          <p:cNvSpPr txBox="1"/>
          <p:nvPr/>
        </p:nvSpPr>
        <p:spPr>
          <a:xfrm>
            <a:off x="9353862" y="6445770"/>
            <a:ext cx="2838138" cy="369332"/>
          </a:xfrm>
          <a:prstGeom prst="rect">
            <a:avLst/>
          </a:prstGeom>
          <a:noFill/>
        </p:spPr>
        <p:txBody>
          <a:bodyPr wrap="square" rtlCol="0">
            <a:spAutoFit/>
          </a:bodyPr>
          <a:lstStyle/>
          <a:p>
            <a:r>
              <a:rPr lang="en-US" dirty="0"/>
              <a:t>Photo collected from </a:t>
            </a:r>
            <a:r>
              <a:rPr lang="en-US" dirty="0" err="1"/>
              <a:t>weibo</a:t>
            </a:r>
            <a:endParaRPr lang="en-US" dirty="0"/>
          </a:p>
        </p:txBody>
      </p:sp>
    </p:spTree>
    <p:extLst>
      <p:ext uri="{BB962C8B-B14F-4D97-AF65-F5344CB8AC3E}">
        <p14:creationId xmlns:p14="http://schemas.microsoft.com/office/powerpoint/2010/main" val="15223701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841F94-82E0-EB42-A19E-32EBDA3DC9EF}"/>
              </a:ext>
            </a:extLst>
          </p:cNvPr>
          <p:cNvSpPr>
            <a:spLocks noGrp="1"/>
          </p:cNvSpPr>
          <p:nvPr>
            <p:ph type="title"/>
          </p:nvPr>
        </p:nvSpPr>
        <p:spPr/>
        <p:txBody>
          <a:bodyPr/>
          <a:lstStyle/>
          <a:p>
            <a:r>
              <a:rPr lang="en-US" dirty="0"/>
              <a:t>Sudden shortage of medical supplies</a:t>
            </a:r>
          </a:p>
        </p:txBody>
      </p:sp>
      <p:pic>
        <p:nvPicPr>
          <p:cNvPr id="7" name="Picture Placeholder 6">
            <a:extLst>
              <a:ext uri="{FF2B5EF4-FFF2-40B4-BE49-F238E27FC236}">
                <a16:creationId xmlns:a16="http://schemas.microsoft.com/office/drawing/2014/main" id="{1E09FD27-2137-3749-AA06-50ABE4BA3099}"/>
              </a:ext>
            </a:extLst>
          </p:cNvPr>
          <p:cNvPicPr>
            <a:picLocks noGrp="1" noChangeAspect="1"/>
          </p:cNvPicPr>
          <p:nvPr>
            <p:ph type="pic" idx="1"/>
          </p:nvPr>
        </p:nvPicPr>
        <p:blipFill>
          <a:blip r:embed="rId2"/>
          <a:srcRect t="20406" b="20406"/>
          <a:stretch>
            <a:fillRect/>
          </a:stretch>
        </p:blipFill>
        <p:spPr/>
      </p:pic>
      <p:sp>
        <p:nvSpPr>
          <p:cNvPr id="4" name="Text Placeholder 3">
            <a:extLst>
              <a:ext uri="{FF2B5EF4-FFF2-40B4-BE49-F238E27FC236}">
                <a16:creationId xmlns:a16="http://schemas.microsoft.com/office/drawing/2014/main" id="{DC1A9CFA-3BE1-0149-8EE9-C01D8C011DA0}"/>
              </a:ext>
            </a:extLst>
          </p:cNvPr>
          <p:cNvSpPr>
            <a:spLocks noGrp="1"/>
          </p:cNvSpPr>
          <p:nvPr>
            <p:ph type="body" sz="half" idx="2"/>
          </p:nvPr>
        </p:nvSpPr>
        <p:spPr/>
        <p:txBody>
          <a:bodyPr/>
          <a:lstStyle/>
          <a:p>
            <a:r>
              <a:rPr lang="en-US" dirty="0"/>
              <a:t>“no mask no sanitizer no disinfecting alcohol no thermometer”</a:t>
            </a:r>
          </a:p>
        </p:txBody>
      </p:sp>
      <p:sp>
        <p:nvSpPr>
          <p:cNvPr id="5" name="TextBox 4">
            <a:extLst>
              <a:ext uri="{FF2B5EF4-FFF2-40B4-BE49-F238E27FC236}">
                <a16:creationId xmlns:a16="http://schemas.microsoft.com/office/drawing/2014/main" id="{936AEAE0-9CF6-BA4C-940C-B59EC9623423}"/>
              </a:ext>
            </a:extLst>
          </p:cNvPr>
          <p:cNvSpPr txBox="1"/>
          <p:nvPr/>
        </p:nvSpPr>
        <p:spPr>
          <a:xfrm>
            <a:off x="9353862" y="6445770"/>
            <a:ext cx="2838138" cy="369332"/>
          </a:xfrm>
          <a:prstGeom prst="rect">
            <a:avLst/>
          </a:prstGeom>
          <a:noFill/>
        </p:spPr>
        <p:txBody>
          <a:bodyPr wrap="square" rtlCol="0">
            <a:spAutoFit/>
          </a:bodyPr>
          <a:lstStyle/>
          <a:p>
            <a:r>
              <a:rPr lang="en-US" dirty="0"/>
              <a:t>Photo collected from </a:t>
            </a:r>
            <a:r>
              <a:rPr lang="en-US" dirty="0" err="1"/>
              <a:t>weibo</a:t>
            </a:r>
            <a:endParaRPr lang="en-US" dirty="0"/>
          </a:p>
        </p:txBody>
      </p:sp>
    </p:spTree>
    <p:extLst>
      <p:ext uri="{BB962C8B-B14F-4D97-AF65-F5344CB8AC3E}">
        <p14:creationId xmlns:p14="http://schemas.microsoft.com/office/powerpoint/2010/main" val="18287382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BBCC2C-09DA-5442-B01E-B65BD40C8F1D}"/>
              </a:ext>
            </a:extLst>
          </p:cNvPr>
          <p:cNvSpPr>
            <a:spLocks noGrp="1"/>
          </p:cNvSpPr>
          <p:nvPr>
            <p:ph type="title"/>
          </p:nvPr>
        </p:nvSpPr>
        <p:spPr>
          <a:xfrm>
            <a:off x="839788" y="457200"/>
            <a:ext cx="4343400" cy="1600200"/>
          </a:xfrm>
        </p:spPr>
        <p:txBody>
          <a:bodyPr/>
          <a:lstStyle/>
          <a:p>
            <a:r>
              <a:rPr lang="en-US" dirty="0"/>
              <a:t>Train station </a:t>
            </a:r>
            <a:br>
              <a:rPr lang="en-US" dirty="0"/>
            </a:br>
            <a:r>
              <a:rPr lang="en-US" dirty="0"/>
              <a:t>“safe distance” marks</a:t>
            </a:r>
          </a:p>
        </p:txBody>
      </p:sp>
      <p:pic>
        <p:nvPicPr>
          <p:cNvPr id="6" name="Picture Placeholder 5">
            <a:extLst>
              <a:ext uri="{FF2B5EF4-FFF2-40B4-BE49-F238E27FC236}">
                <a16:creationId xmlns:a16="http://schemas.microsoft.com/office/drawing/2014/main" id="{F09FAED2-3D77-4D47-BE8F-D37738F58987}"/>
              </a:ext>
            </a:extLst>
          </p:cNvPr>
          <p:cNvPicPr>
            <a:picLocks noGrp="1" noChangeAspect="1"/>
          </p:cNvPicPr>
          <p:nvPr>
            <p:ph type="pic" idx="1"/>
          </p:nvPr>
        </p:nvPicPr>
        <p:blipFill rotWithShape="1">
          <a:blip r:embed="rId2"/>
          <a:srcRect l="-34429" r="-34429"/>
          <a:stretch/>
        </p:blipFill>
        <p:spPr/>
      </p:pic>
      <p:sp>
        <p:nvSpPr>
          <p:cNvPr id="8" name="TextBox 7">
            <a:extLst>
              <a:ext uri="{FF2B5EF4-FFF2-40B4-BE49-F238E27FC236}">
                <a16:creationId xmlns:a16="http://schemas.microsoft.com/office/drawing/2014/main" id="{82F1080F-3818-8448-A32A-B13967063BDE}"/>
              </a:ext>
            </a:extLst>
          </p:cNvPr>
          <p:cNvSpPr txBox="1"/>
          <p:nvPr/>
        </p:nvSpPr>
        <p:spPr>
          <a:xfrm>
            <a:off x="9353862" y="6445770"/>
            <a:ext cx="2838138" cy="369332"/>
          </a:xfrm>
          <a:prstGeom prst="rect">
            <a:avLst/>
          </a:prstGeom>
          <a:noFill/>
        </p:spPr>
        <p:txBody>
          <a:bodyPr wrap="square" rtlCol="0">
            <a:spAutoFit/>
          </a:bodyPr>
          <a:lstStyle/>
          <a:p>
            <a:r>
              <a:rPr lang="en-US" dirty="0"/>
              <a:t>Photo collected from </a:t>
            </a:r>
            <a:r>
              <a:rPr lang="en-US" dirty="0" err="1"/>
              <a:t>weibo</a:t>
            </a:r>
            <a:endParaRPr lang="en-US" dirty="0"/>
          </a:p>
        </p:txBody>
      </p:sp>
    </p:spTree>
    <p:extLst>
      <p:ext uri="{BB962C8B-B14F-4D97-AF65-F5344CB8AC3E}">
        <p14:creationId xmlns:p14="http://schemas.microsoft.com/office/powerpoint/2010/main" val="41722589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C1A9CFA-3BE1-0149-8EE9-C01D8C011DA0}"/>
              </a:ext>
            </a:extLst>
          </p:cNvPr>
          <p:cNvSpPr>
            <a:spLocks noGrp="1"/>
          </p:cNvSpPr>
          <p:nvPr>
            <p:ph type="body" sz="half" idx="2"/>
          </p:nvPr>
        </p:nvSpPr>
        <p:spPr/>
        <p:txBody>
          <a:bodyPr/>
          <a:lstStyle/>
          <a:p>
            <a:r>
              <a:rPr lang="en-US" dirty="0"/>
              <a:t>Every passenger is registered upon arrival and tracked in the community.</a:t>
            </a:r>
          </a:p>
        </p:txBody>
      </p:sp>
      <p:sp>
        <p:nvSpPr>
          <p:cNvPr id="5" name="TextBox 4">
            <a:extLst>
              <a:ext uri="{FF2B5EF4-FFF2-40B4-BE49-F238E27FC236}">
                <a16:creationId xmlns:a16="http://schemas.microsoft.com/office/drawing/2014/main" id="{936AEAE0-9CF6-BA4C-940C-B59EC9623423}"/>
              </a:ext>
            </a:extLst>
          </p:cNvPr>
          <p:cNvSpPr txBox="1"/>
          <p:nvPr/>
        </p:nvSpPr>
        <p:spPr>
          <a:xfrm>
            <a:off x="9353862" y="6445770"/>
            <a:ext cx="2838138" cy="369332"/>
          </a:xfrm>
          <a:prstGeom prst="rect">
            <a:avLst/>
          </a:prstGeom>
          <a:noFill/>
        </p:spPr>
        <p:txBody>
          <a:bodyPr wrap="square" rtlCol="0">
            <a:spAutoFit/>
          </a:bodyPr>
          <a:lstStyle/>
          <a:p>
            <a:r>
              <a:rPr lang="en-US" dirty="0"/>
              <a:t>Photo collected from </a:t>
            </a:r>
            <a:r>
              <a:rPr lang="en-US" dirty="0" err="1"/>
              <a:t>weibo</a:t>
            </a:r>
            <a:endParaRPr lang="en-US" dirty="0"/>
          </a:p>
        </p:txBody>
      </p:sp>
      <p:pic>
        <p:nvPicPr>
          <p:cNvPr id="12" name="Picture Placeholder 11">
            <a:extLst>
              <a:ext uri="{FF2B5EF4-FFF2-40B4-BE49-F238E27FC236}">
                <a16:creationId xmlns:a16="http://schemas.microsoft.com/office/drawing/2014/main" id="{8131D8C6-0BAC-8340-B601-352F733992BA}"/>
              </a:ext>
            </a:extLst>
          </p:cNvPr>
          <p:cNvPicPr>
            <a:picLocks noGrp="1" noChangeAspect="1"/>
          </p:cNvPicPr>
          <p:nvPr>
            <p:ph type="pic" idx="1"/>
          </p:nvPr>
        </p:nvPicPr>
        <p:blipFill>
          <a:blip r:embed="rId2"/>
          <a:srcRect t="20406" b="20406"/>
          <a:stretch>
            <a:fillRect/>
          </a:stretch>
        </p:blipFill>
        <p:spPr/>
      </p:pic>
    </p:spTree>
    <p:extLst>
      <p:ext uri="{BB962C8B-B14F-4D97-AF65-F5344CB8AC3E}">
        <p14:creationId xmlns:p14="http://schemas.microsoft.com/office/powerpoint/2010/main" val="29630887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841F94-82E0-EB42-A19E-32EBDA3DC9EF}"/>
              </a:ext>
            </a:extLst>
          </p:cNvPr>
          <p:cNvSpPr>
            <a:spLocks noGrp="1"/>
          </p:cNvSpPr>
          <p:nvPr>
            <p:ph type="title"/>
          </p:nvPr>
        </p:nvSpPr>
        <p:spPr/>
        <p:txBody>
          <a:bodyPr/>
          <a:lstStyle/>
          <a:p>
            <a:r>
              <a:rPr lang="en-US" dirty="0"/>
              <a:t>Empty park</a:t>
            </a:r>
          </a:p>
        </p:txBody>
      </p:sp>
      <p:pic>
        <p:nvPicPr>
          <p:cNvPr id="7" name="Picture Placeholder 6">
            <a:extLst>
              <a:ext uri="{FF2B5EF4-FFF2-40B4-BE49-F238E27FC236}">
                <a16:creationId xmlns:a16="http://schemas.microsoft.com/office/drawing/2014/main" id="{1097EFCC-80DB-374C-9214-0D01B41BF0BC}"/>
              </a:ext>
            </a:extLst>
          </p:cNvPr>
          <p:cNvPicPr>
            <a:picLocks noGrp="1" noChangeAspect="1"/>
          </p:cNvPicPr>
          <p:nvPr>
            <p:ph type="pic" idx="1"/>
          </p:nvPr>
        </p:nvPicPr>
        <p:blipFill rotWithShape="1">
          <a:blip r:embed="rId2"/>
          <a:srcRect t="-20187" b="-20187"/>
          <a:stretch/>
        </p:blipFill>
        <p:spPr/>
      </p:pic>
      <p:sp>
        <p:nvSpPr>
          <p:cNvPr id="4" name="Text Placeholder 3">
            <a:extLst>
              <a:ext uri="{FF2B5EF4-FFF2-40B4-BE49-F238E27FC236}">
                <a16:creationId xmlns:a16="http://schemas.microsoft.com/office/drawing/2014/main" id="{DC1A9CFA-3BE1-0149-8EE9-C01D8C011DA0}"/>
              </a:ext>
            </a:extLst>
          </p:cNvPr>
          <p:cNvSpPr>
            <a:spLocks noGrp="1"/>
          </p:cNvSpPr>
          <p:nvPr>
            <p:ph type="body" sz="half" idx="2"/>
          </p:nvPr>
        </p:nvSpPr>
        <p:spPr/>
        <p:txBody>
          <a:bodyPr/>
          <a:lstStyle/>
          <a:p>
            <a:r>
              <a:rPr lang="en-US" dirty="0"/>
              <a:t>“Top order response, </a:t>
            </a:r>
          </a:p>
          <a:p>
            <a:r>
              <a:rPr lang="en-US" dirty="0"/>
              <a:t>crucial to life, </a:t>
            </a:r>
          </a:p>
          <a:p>
            <a:r>
              <a:rPr lang="en-US" dirty="0"/>
              <a:t>go home immediately, </a:t>
            </a:r>
          </a:p>
          <a:p>
            <a:r>
              <a:rPr lang="en-US" dirty="0"/>
              <a:t>in accordance to law.”</a:t>
            </a:r>
          </a:p>
        </p:txBody>
      </p:sp>
      <p:sp>
        <p:nvSpPr>
          <p:cNvPr id="5" name="TextBox 4">
            <a:extLst>
              <a:ext uri="{FF2B5EF4-FFF2-40B4-BE49-F238E27FC236}">
                <a16:creationId xmlns:a16="http://schemas.microsoft.com/office/drawing/2014/main" id="{936AEAE0-9CF6-BA4C-940C-B59EC9623423}"/>
              </a:ext>
            </a:extLst>
          </p:cNvPr>
          <p:cNvSpPr txBox="1"/>
          <p:nvPr/>
        </p:nvSpPr>
        <p:spPr>
          <a:xfrm>
            <a:off x="9353862" y="6445770"/>
            <a:ext cx="2838138" cy="369332"/>
          </a:xfrm>
          <a:prstGeom prst="rect">
            <a:avLst/>
          </a:prstGeom>
          <a:noFill/>
        </p:spPr>
        <p:txBody>
          <a:bodyPr wrap="square" rtlCol="0">
            <a:spAutoFit/>
          </a:bodyPr>
          <a:lstStyle/>
          <a:p>
            <a:r>
              <a:rPr lang="en-US" dirty="0"/>
              <a:t>Photo collected from </a:t>
            </a:r>
            <a:r>
              <a:rPr lang="en-US" dirty="0" err="1"/>
              <a:t>weibo</a:t>
            </a:r>
            <a:endParaRPr lang="en-US" dirty="0"/>
          </a:p>
        </p:txBody>
      </p:sp>
    </p:spTree>
    <p:extLst>
      <p:ext uri="{BB962C8B-B14F-4D97-AF65-F5344CB8AC3E}">
        <p14:creationId xmlns:p14="http://schemas.microsoft.com/office/powerpoint/2010/main" val="10868707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841F94-82E0-EB42-A19E-32EBDA3DC9EF}"/>
              </a:ext>
            </a:extLst>
          </p:cNvPr>
          <p:cNvSpPr>
            <a:spLocks noGrp="1"/>
          </p:cNvSpPr>
          <p:nvPr>
            <p:ph type="title"/>
          </p:nvPr>
        </p:nvSpPr>
        <p:spPr/>
        <p:txBody>
          <a:bodyPr/>
          <a:lstStyle/>
          <a:p>
            <a:endParaRPr lang="en-US"/>
          </a:p>
        </p:txBody>
      </p:sp>
      <p:pic>
        <p:nvPicPr>
          <p:cNvPr id="7" name="Picture Placeholder 6">
            <a:extLst>
              <a:ext uri="{FF2B5EF4-FFF2-40B4-BE49-F238E27FC236}">
                <a16:creationId xmlns:a16="http://schemas.microsoft.com/office/drawing/2014/main" id="{F4CCBB43-C8AD-7547-8112-44EA39906C62}"/>
              </a:ext>
            </a:extLst>
          </p:cNvPr>
          <p:cNvPicPr>
            <a:picLocks noGrp="1" noChangeAspect="1"/>
          </p:cNvPicPr>
          <p:nvPr>
            <p:ph type="pic" idx="1"/>
          </p:nvPr>
        </p:nvPicPr>
        <p:blipFill>
          <a:blip r:embed="rId2"/>
          <a:srcRect l="2508" r="2508"/>
          <a:stretch>
            <a:fillRect/>
          </a:stretch>
        </p:blipFill>
        <p:spPr/>
      </p:pic>
      <p:sp>
        <p:nvSpPr>
          <p:cNvPr id="4" name="Text Placeholder 3">
            <a:extLst>
              <a:ext uri="{FF2B5EF4-FFF2-40B4-BE49-F238E27FC236}">
                <a16:creationId xmlns:a16="http://schemas.microsoft.com/office/drawing/2014/main" id="{DC1A9CFA-3BE1-0149-8EE9-C01D8C011DA0}"/>
              </a:ext>
            </a:extLst>
          </p:cNvPr>
          <p:cNvSpPr>
            <a:spLocks noGrp="1"/>
          </p:cNvSpPr>
          <p:nvPr>
            <p:ph type="body" sz="half" idx="2"/>
          </p:nvPr>
        </p:nvSpPr>
        <p:spPr/>
        <p:txBody>
          <a:bodyPr/>
          <a:lstStyle/>
          <a:p>
            <a:endParaRPr lang="en-US"/>
          </a:p>
        </p:txBody>
      </p:sp>
      <p:sp>
        <p:nvSpPr>
          <p:cNvPr id="5" name="TextBox 4">
            <a:extLst>
              <a:ext uri="{FF2B5EF4-FFF2-40B4-BE49-F238E27FC236}">
                <a16:creationId xmlns:a16="http://schemas.microsoft.com/office/drawing/2014/main" id="{936AEAE0-9CF6-BA4C-940C-B59EC9623423}"/>
              </a:ext>
            </a:extLst>
          </p:cNvPr>
          <p:cNvSpPr txBox="1"/>
          <p:nvPr/>
        </p:nvSpPr>
        <p:spPr>
          <a:xfrm>
            <a:off x="9353862" y="6445770"/>
            <a:ext cx="2838138" cy="369332"/>
          </a:xfrm>
          <a:prstGeom prst="rect">
            <a:avLst/>
          </a:prstGeom>
          <a:noFill/>
        </p:spPr>
        <p:txBody>
          <a:bodyPr wrap="square" rtlCol="0">
            <a:spAutoFit/>
          </a:bodyPr>
          <a:lstStyle/>
          <a:p>
            <a:r>
              <a:rPr lang="en-US" dirty="0"/>
              <a:t>Photo collected from </a:t>
            </a:r>
            <a:r>
              <a:rPr lang="en-US" dirty="0" err="1"/>
              <a:t>weibo</a:t>
            </a:r>
            <a:endParaRPr lang="en-US" dirty="0"/>
          </a:p>
        </p:txBody>
      </p:sp>
    </p:spTree>
    <p:extLst>
      <p:ext uri="{BB962C8B-B14F-4D97-AF65-F5344CB8AC3E}">
        <p14:creationId xmlns:p14="http://schemas.microsoft.com/office/powerpoint/2010/main" val="38483520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841F94-82E0-EB42-A19E-32EBDA3DC9EF}"/>
              </a:ext>
            </a:extLst>
          </p:cNvPr>
          <p:cNvSpPr>
            <a:spLocks noGrp="1"/>
          </p:cNvSpPr>
          <p:nvPr>
            <p:ph type="title"/>
          </p:nvPr>
        </p:nvSpPr>
        <p:spPr/>
        <p:txBody>
          <a:bodyPr/>
          <a:lstStyle/>
          <a:p>
            <a:r>
              <a:rPr lang="en-US" dirty="0"/>
              <a:t>Life did not stop here.</a:t>
            </a:r>
          </a:p>
        </p:txBody>
      </p:sp>
      <p:pic>
        <p:nvPicPr>
          <p:cNvPr id="7" name="Picture Placeholder 6">
            <a:extLst>
              <a:ext uri="{FF2B5EF4-FFF2-40B4-BE49-F238E27FC236}">
                <a16:creationId xmlns:a16="http://schemas.microsoft.com/office/drawing/2014/main" id="{0748DE01-1F73-E24A-8113-5ADBDB765F0F}"/>
              </a:ext>
            </a:extLst>
          </p:cNvPr>
          <p:cNvPicPr>
            <a:picLocks noGrp="1" noChangeAspect="1"/>
          </p:cNvPicPr>
          <p:nvPr>
            <p:ph type="pic" idx="1"/>
          </p:nvPr>
        </p:nvPicPr>
        <p:blipFill rotWithShape="1">
          <a:blip r:embed="rId2"/>
          <a:srcRect l="-27159" r="-27159"/>
          <a:stretch/>
        </p:blipFill>
        <p:spPr/>
      </p:pic>
      <p:sp>
        <p:nvSpPr>
          <p:cNvPr id="5" name="TextBox 4">
            <a:extLst>
              <a:ext uri="{FF2B5EF4-FFF2-40B4-BE49-F238E27FC236}">
                <a16:creationId xmlns:a16="http://schemas.microsoft.com/office/drawing/2014/main" id="{936AEAE0-9CF6-BA4C-940C-B59EC9623423}"/>
              </a:ext>
            </a:extLst>
          </p:cNvPr>
          <p:cNvSpPr txBox="1"/>
          <p:nvPr/>
        </p:nvSpPr>
        <p:spPr>
          <a:xfrm>
            <a:off x="9353862" y="6445770"/>
            <a:ext cx="2838138" cy="369332"/>
          </a:xfrm>
          <a:prstGeom prst="rect">
            <a:avLst/>
          </a:prstGeom>
          <a:noFill/>
        </p:spPr>
        <p:txBody>
          <a:bodyPr wrap="square" rtlCol="0">
            <a:spAutoFit/>
          </a:bodyPr>
          <a:lstStyle/>
          <a:p>
            <a:r>
              <a:rPr lang="en-US" dirty="0"/>
              <a:t>Photo collected from </a:t>
            </a:r>
            <a:r>
              <a:rPr lang="en-US" dirty="0" err="1"/>
              <a:t>weibo</a:t>
            </a:r>
            <a:endParaRPr lang="en-US" dirty="0"/>
          </a:p>
        </p:txBody>
      </p:sp>
    </p:spTree>
    <p:extLst>
      <p:ext uri="{BB962C8B-B14F-4D97-AF65-F5344CB8AC3E}">
        <p14:creationId xmlns:p14="http://schemas.microsoft.com/office/powerpoint/2010/main" val="26294330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2B44972-A630-4D48-BA27-E8296450D5CE}"/>
              </a:ext>
            </a:extLst>
          </p:cNvPr>
          <p:cNvSpPr>
            <a:spLocks noGrp="1"/>
          </p:cNvSpPr>
          <p:nvPr>
            <p:ph type="title"/>
          </p:nvPr>
        </p:nvSpPr>
        <p:spPr/>
        <p:txBody>
          <a:bodyPr/>
          <a:lstStyle/>
          <a:p>
            <a:r>
              <a:rPr lang="en-US" dirty="0"/>
              <a:t>Outing voucher</a:t>
            </a:r>
          </a:p>
        </p:txBody>
      </p:sp>
      <p:pic>
        <p:nvPicPr>
          <p:cNvPr id="10" name="Picture Placeholder 9">
            <a:extLst>
              <a:ext uri="{FF2B5EF4-FFF2-40B4-BE49-F238E27FC236}">
                <a16:creationId xmlns:a16="http://schemas.microsoft.com/office/drawing/2014/main" id="{22BEA6EF-0302-024A-861C-0B2F0BA85165}"/>
              </a:ext>
            </a:extLst>
          </p:cNvPr>
          <p:cNvPicPr>
            <a:picLocks noGrp="1" noChangeAspect="1"/>
          </p:cNvPicPr>
          <p:nvPr>
            <p:ph type="pic" idx="1"/>
          </p:nvPr>
        </p:nvPicPr>
        <p:blipFill rotWithShape="1">
          <a:blip r:embed="rId2"/>
          <a:srcRect t="10520" b="10520"/>
          <a:stretch/>
        </p:blipFill>
        <p:spPr/>
      </p:pic>
      <p:sp>
        <p:nvSpPr>
          <p:cNvPr id="11" name="Text Placeholder 10">
            <a:extLst>
              <a:ext uri="{FF2B5EF4-FFF2-40B4-BE49-F238E27FC236}">
                <a16:creationId xmlns:a16="http://schemas.microsoft.com/office/drawing/2014/main" id="{DCB929D3-8E51-674D-B3CC-7CEF1F73E0EF}"/>
              </a:ext>
            </a:extLst>
          </p:cNvPr>
          <p:cNvSpPr>
            <a:spLocks noGrp="1"/>
          </p:cNvSpPr>
          <p:nvPr>
            <p:ph type="body" sz="half" idx="2"/>
          </p:nvPr>
        </p:nvSpPr>
        <p:spPr/>
        <p:txBody>
          <a:bodyPr/>
          <a:lstStyle/>
          <a:p>
            <a:r>
              <a:rPr lang="en-US" dirty="0"/>
              <a:t>One person per household were allowed to go out.</a:t>
            </a:r>
          </a:p>
        </p:txBody>
      </p:sp>
    </p:spTree>
    <p:extLst>
      <p:ext uri="{BB962C8B-B14F-4D97-AF65-F5344CB8AC3E}">
        <p14:creationId xmlns:p14="http://schemas.microsoft.com/office/powerpoint/2010/main" val="11004222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841F94-82E0-EB42-A19E-32EBDA3DC9EF}"/>
              </a:ext>
            </a:extLst>
          </p:cNvPr>
          <p:cNvSpPr>
            <a:spLocks noGrp="1"/>
          </p:cNvSpPr>
          <p:nvPr>
            <p:ph type="title"/>
          </p:nvPr>
        </p:nvSpPr>
        <p:spPr/>
        <p:txBody>
          <a:bodyPr/>
          <a:lstStyle/>
          <a:p>
            <a:r>
              <a:rPr lang="en-US" dirty="0"/>
              <a:t>Temperature is your new ID.</a:t>
            </a:r>
          </a:p>
        </p:txBody>
      </p:sp>
      <p:pic>
        <p:nvPicPr>
          <p:cNvPr id="7" name="Picture Placeholder 6">
            <a:extLst>
              <a:ext uri="{FF2B5EF4-FFF2-40B4-BE49-F238E27FC236}">
                <a16:creationId xmlns:a16="http://schemas.microsoft.com/office/drawing/2014/main" id="{0208DC5B-8BBB-1844-86B5-D3667EC356BD}"/>
              </a:ext>
            </a:extLst>
          </p:cNvPr>
          <p:cNvPicPr>
            <a:picLocks noGrp="1" noChangeAspect="1"/>
          </p:cNvPicPr>
          <p:nvPr>
            <p:ph type="pic" idx="1"/>
          </p:nvPr>
        </p:nvPicPr>
        <p:blipFill rotWithShape="1">
          <a:blip r:embed="rId2"/>
          <a:srcRect t="-2640" b="-2640"/>
          <a:stretch/>
        </p:blipFill>
        <p:spPr/>
      </p:pic>
      <p:sp>
        <p:nvSpPr>
          <p:cNvPr id="5" name="TextBox 4">
            <a:extLst>
              <a:ext uri="{FF2B5EF4-FFF2-40B4-BE49-F238E27FC236}">
                <a16:creationId xmlns:a16="http://schemas.microsoft.com/office/drawing/2014/main" id="{936AEAE0-9CF6-BA4C-940C-B59EC9623423}"/>
              </a:ext>
            </a:extLst>
          </p:cNvPr>
          <p:cNvSpPr txBox="1"/>
          <p:nvPr/>
        </p:nvSpPr>
        <p:spPr>
          <a:xfrm>
            <a:off x="9353862" y="6445770"/>
            <a:ext cx="2838138" cy="369332"/>
          </a:xfrm>
          <a:prstGeom prst="rect">
            <a:avLst/>
          </a:prstGeom>
          <a:noFill/>
        </p:spPr>
        <p:txBody>
          <a:bodyPr wrap="square" rtlCol="0">
            <a:spAutoFit/>
          </a:bodyPr>
          <a:lstStyle/>
          <a:p>
            <a:r>
              <a:rPr lang="en-US" dirty="0"/>
              <a:t>Photo collected from </a:t>
            </a:r>
            <a:r>
              <a:rPr lang="en-US" dirty="0" err="1"/>
              <a:t>weibo</a:t>
            </a:r>
            <a:endParaRPr lang="en-US" dirty="0"/>
          </a:p>
        </p:txBody>
      </p:sp>
    </p:spTree>
    <p:extLst>
      <p:ext uri="{BB962C8B-B14F-4D97-AF65-F5344CB8AC3E}">
        <p14:creationId xmlns:p14="http://schemas.microsoft.com/office/powerpoint/2010/main" val="5828112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841F94-82E0-EB42-A19E-32EBDA3DC9EF}"/>
              </a:ext>
            </a:extLst>
          </p:cNvPr>
          <p:cNvSpPr>
            <a:spLocks noGrp="1"/>
          </p:cNvSpPr>
          <p:nvPr>
            <p:ph type="title"/>
          </p:nvPr>
        </p:nvSpPr>
        <p:spPr/>
        <p:txBody>
          <a:bodyPr/>
          <a:lstStyle/>
          <a:p>
            <a:endParaRPr lang="en-US"/>
          </a:p>
        </p:txBody>
      </p:sp>
      <p:pic>
        <p:nvPicPr>
          <p:cNvPr id="9" name="Picture Placeholder 8">
            <a:extLst>
              <a:ext uri="{FF2B5EF4-FFF2-40B4-BE49-F238E27FC236}">
                <a16:creationId xmlns:a16="http://schemas.microsoft.com/office/drawing/2014/main" id="{2816DDC6-CB33-A442-A2FC-645B002E3277}"/>
              </a:ext>
            </a:extLst>
          </p:cNvPr>
          <p:cNvPicPr>
            <a:picLocks noGrp="1" noChangeAspect="1"/>
          </p:cNvPicPr>
          <p:nvPr>
            <p:ph type="pic" idx="1"/>
          </p:nvPr>
        </p:nvPicPr>
        <p:blipFill>
          <a:blip r:embed="rId2"/>
          <a:srcRect l="14400" r="14400"/>
          <a:stretch>
            <a:fillRect/>
          </a:stretch>
        </p:blipFill>
        <p:spPr/>
      </p:pic>
      <p:sp>
        <p:nvSpPr>
          <p:cNvPr id="4" name="Text Placeholder 3">
            <a:extLst>
              <a:ext uri="{FF2B5EF4-FFF2-40B4-BE49-F238E27FC236}">
                <a16:creationId xmlns:a16="http://schemas.microsoft.com/office/drawing/2014/main" id="{DC1A9CFA-3BE1-0149-8EE9-C01D8C011DA0}"/>
              </a:ext>
            </a:extLst>
          </p:cNvPr>
          <p:cNvSpPr>
            <a:spLocks noGrp="1"/>
          </p:cNvSpPr>
          <p:nvPr>
            <p:ph type="body" sz="half" idx="2"/>
          </p:nvPr>
        </p:nvSpPr>
        <p:spPr/>
        <p:txBody>
          <a:bodyPr/>
          <a:lstStyle/>
          <a:p>
            <a:endParaRPr lang="en-US"/>
          </a:p>
        </p:txBody>
      </p:sp>
      <p:sp>
        <p:nvSpPr>
          <p:cNvPr id="5" name="TextBox 4">
            <a:extLst>
              <a:ext uri="{FF2B5EF4-FFF2-40B4-BE49-F238E27FC236}">
                <a16:creationId xmlns:a16="http://schemas.microsoft.com/office/drawing/2014/main" id="{936AEAE0-9CF6-BA4C-940C-B59EC9623423}"/>
              </a:ext>
            </a:extLst>
          </p:cNvPr>
          <p:cNvSpPr txBox="1"/>
          <p:nvPr/>
        </p:nvSpPr>
        <p:spPr>
          <a:xfrm>
            <a:off x="9353862" y="6445770"/>
            <a:ext cx="2838138" cy="369332"/>
          </a:xfrm>
          <a:prstGeom prst="rect">
            <a:avLst/>
          </a:prstGeom>
          <a:noFill/>
        </p:spPr>
        <p:txBody>
          <a:bodyPr wrap="square" rtlCol="0">
            <a:spAutoFit/>
          </a:bodyPr>
          <a:lstStyle/>
          <a:p>
            <a:r>
              <a:rPr lang="en-US" dirty="0"/>
              <a:t>Photo collected from </a:t>
            </a:r>
            <a:r>
              <a:rPr lang="en-US" dirty="0" err="1"/>
              <a:t>weibo</a:t>
            </a:r>
            <a:endParaRPr lang="en-US" dirty="0"/>
          </a:p>
        </p:txBody>
      </p:sp>
    </p:spTree>
    <p:extLst>
      <p:ext uri="{BB962C8B-B14F-4D97-AF65-F5344CB8AC3E}">
        <p14:creationId xmlns:p14="http://schemas.microsoft.com/office/powerpoint/2010/main" val="2856731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841F94-82E0-EB42-A19E-32EBDA3DC9EF}"/>
              </a:ext>
            </a:extLst>
          </p:cNvPr>
          <p:cNvSpPr>
            <a:spLocks noGrp="1"/>
          </p:cNvSpPr>
          <p:nvPr>
            <p:ph type="title"/>
          </p:nvPr>
        </p:nvSpPr>
        <p:spPr/>
        <p:txBody>
          <a:bodyPr/>
          <a:lstStyle/>
          <a:p>
            <a:endParaRPr lang="en-US"/>
          </a:p>
        </p:txBody>
      </p:sp>
      <p:sp>
        <p:nvSpPr>
          <p:cNvPr id="4" name="Text Placeholder 3">
            <a:extLst>
              <a:ext uri="{FF2B5EF4-FFF2-40B4-BE49-F238E27FC236}">
                <a16:creationId xmlns:a16="http://schemas.microsoft.com/office/drawing/2014/main" id="{DC1A9CFA-3BE1-0149-8EE9-C01D8C011DA0}"/>
              </a:ext>
            </a:extLst>
          </p:cNvPr>
          <p:cNvSpPr>
            <a:spLocks noGrp="1"/>
          </p:cNvSpPr>
          <p:nvPr>
            <p:ph type="body" sz="half" idx="2"/>
          </p:nvPr>
        </p:nvSpPr>
        <p:spPr/>
        <p:txBody>
          <a:bodyPr/>
          <a:lstStyle/>
          <a:p>
            <a:endParaRPr lang="en-US" dirty="0"/>
          </a:p>
        </p:txBody>
      </p:sp>
      <p:sp>
        <p:nvSpPr>
          <p:cNvPr id="5" name="TextBox 4">
            <a:extLst>
              <a:ext uri="{FF2B5EF4-FFF2-40B4-BE49-F238E27FC236}">
                <a16:creationId xmlns:a16="http://schemas.microsoft.com/office/drawing/2014/main" id="{936AEAE0-9CF6-BA4C-940C-B59EC9623423}"/>
              </a:ext>
            </a:extLst>
          </p:cNvPr>
          <p:cNvSpPr txBox="1"/>
          <p:nvPr/>
        </p:nvSpPr>
        <p:spPr>
          <a:xfrm>
            <a:off x="9353862" y="6445770"/>
            <a:ext cx="2838138" cy="369332"/>
          </a:xfrm>
          <a:prstGeom prst="rect">
            <a:avLst/>
          </a:prstGeom>
          <a:noFill/>
        </p:spPr>
        <p:txBody>
          <a:bodyPr wrap="square" rtlCol="0">
            <a:spAutoFit/>
          </a:bodyPr>
          <a:lstStyle/>
          <a:p>
            <a:r>
              <a:rPr lang="en-US" dirty="0"/>
              <a:t>Photo collected from </a:t>
            </a:r>
            <a:r>
              <a:rPr lang="en-US" dirty="0" err="1"/>
              <a:t>weibo</a:t>
            </a:r>
            <a:endParaRPr lang="en-US" dirty="0"/>
          </a:p>
        </p:txBody>
      </p:sp>
      <p:pic>
        <p:nvPicPr>
          <p:cNvPr id="11" name="Picture Placeholder 10">
            <a:extLst>
              <a:ext uri="{FF2B5EF4-FFF2-40B4-BE49-F238E27FC236}">
                <a16:creationId xmlns:a16="http://schemas.microsoft.com/office/drawing/2014/main" id="{5DCECD82-9EED-194A-A9F3-518BD034E354}"/>
              </a:ext>
            </a:extLst>
          </p:cNvPr>
          <p:cNvPicPr>
            <a:picLocks noGrp="1" noChangeAspect="1"/>
          </p:cNvPicPr>
          <p:nvPr>
            <p:ph type="pic" idx="1"/>
          </p:nvPr>
        </p:nvPicPr>
        <p:blipFill>
          <a:blip r:embed="rId2"/>
          <a:srcRect t="10146" b="10146"/>
          <a:stretch>
            <a:fillRect/>
          </a:stretch>
        </p:blipFill>
        <p:spPr/>
      </p:pic>
    </p:spTree>
    <p:extLst>
      <p:ext uri="{BB962C8B-B14F-4D97-AF65-F5344CB8AC3E}">
        <p14:creationId xmlns:p14="http://schemas.microsoft.com/office/powerpoint/2010/main" val="23789680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841F94-82E0-EB42-A19E-32EBDA3DC9EF}"/>
              </a:ext>
            </a:extLst>
          </p:cNvPr>
          <p:cNvSpPr>
            <a:spLocks noGrp="1"/>
          </p:cNvSpPr>
          <p:nvPr>
            <p:ph type="title"/>
          </p:nvPr>
        </p:nvSpPr>
        <p:spPr/>
        <p:txBody>
          <a:bodyPr/>
          <a:lstStyle/>
          <a:p>
            <a:r>
              <a:rPr lang="en-US" dirty="0"/>
              <a:t>Empty streets.</a:t>
            </a:r>
          </a:p>
        </p:txBody>
      </p:sp>
      <p:pic>
        <p:nvPicPr>
          <p:cNvPr id="7" name="Picture Placeholder 6">
            <a:extLst>
              <a:ext uri="{FF2B5EF4-FFF2-40B4-BE49-F238E27FC236}">
                <a16:creationId xmlns:a16="http://schemas.microsoft.com/office/drawing/2014/main" id="{B4AFD5B4-5A95-B249-A378-809C033370A5}"/>
              </a:ext>
            </a:extLst>
          </p:cNvPr>
          <p:cNvPicPr>
            <a:picLocks noGrp="1" noChangeAspect="1"/>
          </p:cNvPicPr>
          <p:nvPr>
            <p:ph type="pic" idx="1"/>
          </p:nvPr>
        </p:nvPicPr>
        <p:blipFill rotWithShape="1">
          <a:blip r:embed="rId2"/>
          <a:srcRect t="-5236" b="-5236"/>
          <a:stretch/>
        </p:blipFill>
        <p:spPr/>
      </p:pic>
      <p:sp>
        <p:nvSpPr>
          <p:cNvPr id="5" name="TextBox 4">
            <a:extLst>
              <a:ext uri="{FF2B5EF4-FFF2-40B4-BE49-F238E27FC236}">
                <a16:creationId xmlns:a16="http://schemas.microsoft.com/office/drawing/2014/main" id="{936AEAE0-9CF6-BA4C-940C-B59EC9623423}"/>
              </a:ext>
            </a:extLst>
          </p:cNvPr>
          <p:cNvSpPr txBox="1"/>
          <p:nvPr/>
        </p:nvSpPr>
        <p:spPr>
          <a:xfrm>
            <a:off x="9353862" y="6445770"/>
            <a:ext cx="2838138" cy="369332"/>
          </a:xfrm>
          <a:prstGeom prst="rect">
            <a:avLst/>
          </a:prstGeom>
          <a:noFill/>
        </p:spPr>
        <p:txBody>
          <a:bodyPr wrap="square" rtlCol="0">
            <a:spAutoFit/>
          </a:bodyPr>
          <a:lstStyle/>
          <a:p>
            <a:r>
              <a:rPr lang="en-US" dirty="0"/>
              <a:t>Photo collected from </a:t>
            </a:r>
            <a:r>
              <a:rPr lang="en-US" dirty="0" err="1"/>
              <a:t>weibo</a:t>
            </a:r>
            <a:endParaRPr lang="en-US" dirty="0"/>
          </a:p>
        </p:txBody>
      </p:sp>
      <p:sp>
        <p:nvSpPr>
          <p:cNvPr id="3" name="TextBox 2">
            <a:extLst>
              <a:ext uri="{FF2B5EF4-FFF2-40B4-BE49-F238E27FC236}">
                <a16:creationId xmlns:a16="http://schemas.microsoft.com/office/drawing/2014/main" id="{3F2B2B60-ED4E-F84B-B651-CE403370BCE1}"/>
              </a:ext>
            </a:extLst>
          </p:cNvPr>
          <p:cNvSpPr txBox="1"/>
          <p:nvPr/>
        </p:nvSpPr>
        <p:spPr>
          <a:xfrm>
            <a:off x="836612" y="2259106"/>
            <a:ext cx="3803837" cy="923330"/>
          </a:xfrm>
          <a:prstGeom prst="rect">
            <a:avLst/>
          </a:prstGeom>
          <a:noFill/>
        </p:spPr>
        <p:txBody>
          <a:bodyPr wrap="square" rtlCol="0">
            <a:spAutoFit/>
          </a:bodyPr>
          <a:lstStyle/>
          <a:p>
            <a:r>
              <a:rPr lang="en-US" dirty="0"/>
              <a:t>Police patrols on empty streets while public security needs protection </a:t>
            </a:r>
          </a:p>
          <a:p>
            <a:r>
              <a:rPr lang="en-US" dirty="0"/>
              <a:t>on another level</a:t>
            </a:r>
          </a:p>
        </p:txBody>
      </p:sp>
    </p:spTree>
    <p:extLst>
      <p:ext uri="{BB962C8B-B14F-4D97-AF65-F5344CB8AC3E}">
        <p14:creationId xmlns:p14="http://schemas.microsoft.com/office/powerpoint/2010/main" val="28987364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841F94-82E0-EB42-A19E-32EBDA3DC9EF}"/>
              </a:ext>
            </a:extLst>
          </p:cNvPr>
          <p:cNvSpPr>
            <a:spLocks noGrp="1"/>
          </p:cNvSpPr>
          <p:nvPr>
            <p:ph type="title"/>
          </p:nvPr>
        </p:nvSpPr>
        <p:spPr>
          <a:xfrm>
            <a:off x="729035" y="987425"/>
            <a:ext cx="4232929" cy="1056528"/>
          </a:xfrm>
        </p:spPr>
        <p:txBody>
          <a:bodyPr anchor="t">
            <a:normAutofit/>
          </a:bodyPr>
          <a:lstStyle/>
          <a:p>
            <a:r>
              <a:rPr lang="en-US" dirty="0"/>
              <a:t>Warriors of another kind</a:t>
            </a:r>
          </a:p>
        </p:txBody>
      </p:sp>
      <p:pic>
        <p:nvPicPr>
          <p:cNvPr id="7" name="Picture Placeholder 6">
            <a:extLst>
              <a:ext uri="{FF2B5EF4-FFF2-40B4-BE49-F238E27FC236}">
                <a16:creationId xmlns:a16="http://schemas.microsoft.com/office/drawing/2014/main" id="{506B2F24-39D1-984A-80AF-04B54B7689EB}"/>
              </a:ext>
            </a:extLst>
          </p:cNvPr>
          <p:cNvPicPr>
            <a:picLocks noGrp="1" noChangeAspect="1"/>
          </p:cNvPicPr>
          <p:nvPr>
            <p:ph type="pic" idx="1"/>
          </p:nvPr>
        </p:nvPicPr>
        <p:blipFill>
          <a:blip r:embed="rId2"/>
          <a:srcRect t="2365" b="2365"/>
          <a:stretch>
            <a:fillRect/>
          </a:stretch>
        </p:blipFill>
        <p:spPr/>
      </p:pic>
      <p:sp>
        <p:nvSpPr>
          <p:cNvPr id="5" name="TextBox 4">
            <a:extLst>
              <a:ext uri="{FF2B5EF4-FFF2-40B4-BE49-F238E27FC236}">
                <a16:creationId xmlns:a16="http://schemas.microsoft.com/office/drawing/2014/main" id="{936AEAE0-9CF6-BA4C-940C-B59EC9623423}"/>
              </a:ext>
            </a:extLst>
          </p:cNvPr>
          <p:cNvSpPr txBox="1"/>
          <p:nvPr/>
        </p:nvSpPr>
        <p:spPr>
          <a:xfrm>
            <a:off x="9353862" y="6445770"/>
            <a:ext cx="2838138" cy="369332"/>
          </a:xfrm>
          <a:prstGeom prst="rect">
            <a:avLst/>
          </a:prstGeom>
          <a:noFill/>
        </p:spPr>
        <p:txBody>
          <a:bodyPr wrap="square" rtlCol="0">
            <a:spAutoFit/>
          </a:bodyPr>
          <a:lstStyle/>
          <a:p>
            <a:r>
              <a:rPr lang="en-US" dirty="0"/>
              <a:t>Photo collected from </a:t>
            </a:r>
            <a:r>
              <a:rPr lang="en-US" dirty="0" err="1"/>
              <a:t>weibo</a:t>
            </a:r>
            <a:endParaRPr lang="en-US" dirty="0"/>
          </a:p>
        </p:txBody>
      </p:sp>
      <p:sp>
        <p:nvSpPr>
          <p:cNvPr id="3" name="TextBox 2">
            <a:extLst>
              <a:ext uri="{FF2B5EF4-FFF2-40B4-BE49-F238E27FC236}">
                <a16:creationId xmlns:a16="http://schemas.microsoft.com/office/drawing/2014/main" id="{E2E27826-2281-C244-85BF-F7B9C056C72E}"/>
              </a:ext>
            </a:extLst>
          </p:cNvPr>
          <p:cNvSpPr txBox="1"/>
          <p:nvPr/>
        </p:nvSpPr>
        <p:spPr>
          <a:xfrm>
            <a:off x="729034" y="1720787"/>
            <a:ext cx="4232929" cy="646331"/>
          </a:xfrm>
          <a:prstGeom prst="rect">
            <a:avLst/>
          </a:prstGeom>
          <a:noFill/>
        </p:spPr>
        <p:txBody>
          <a:bodyPr wrap="square" rtlCol="0">
            <a:spAutoFit/>
          </a:bodyPr>
          <a:lstStyle/>
          <a:p>
            <a:r>
              <a:rPr lang="en-US" dirty="0"/>
              <a:t>Medical workers received more respect and appreciation than ever</a:t>
            </a:r>
          </a:p>
        </p:txBody>
      </p:sp>
    </p:spTree>
    <p:extLst>
      <p:ext uri="{BB962C8B-B14F-4D97-AF65-F5344CB8AC3E}">
        <p14:creationId xmlns:p14="http://schemas.microsoft.com/office/powerpoint/2010/main" val="40188298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841F94-82E0-EB42-A19E-32EBDA3DC9EF}"/>
              </a:ext>
            </a:extLst>
          </p:cNvPr>
          <p:cNvSpPr>
            <a:spLocks noGrp="1"/>
          </p:cNvSpPr>
          <p:nvPr>
            <p:ph type="title"/>
          </p:nvPr>
        </p:nvSpPr>
        <p:spPr>
          <a:xfrm>
            <a:off x="228599" y="187325"/>
            <a:ext cx="4787153" cy="1600200"/>
          </a:xfrm>
        </p:spPr>
        <p:txBody>
          <a:bodyPr>
            <a:normAutofit/>
          </a:bodyPr>
          <a:lstStyle/>
          <a:p>
            <a:r>
              <a:rPr lang="en-US" sz="2400" dirty="0"/>
              <a:t>Many doctors and nurses worked long shifts to their extremes</a:t>
            </a:r>
          </a:p>
        </p:txBody>
      </p:sp>
      <p:pic>
        <p:nvPicPr>
          <p:cNvPr id="7" name="Picture Placeholder 6">
            <a:extLst>
              <a:ext uri="{FF2B5EF4-FFF2-40B4-BE49-F238E27FC236}">
                <a16:creationId xmlns:a16="http://schemas.microsoft.com/office/drawing/2014/main" id="{EFC1291A-E35C-E046-8BC1-7456427A6D65}"/>
              </a:ext>
            </a:extLst>
          </p:cNvPr>
          <p:cNvPicPr>
            <a:picLocks noGrp="1" noChangeAspect="1"/>
          </p:cNvPicPr>
          <p:nvPr>
            <p:ph type="pic" idx="1"/>
          </p:nvPr>
        </p:nvPicPr>
        <p:blipFill>
          <a:blip r:embed="rId2"/>
          <a:srcRect l="7785" r="7785"/>
          <a:stretch>
            <a:fillRect/>
          </a:stretch>
        </p:blipFill>
        <p:spPr/>
      </p:pic>
      <p:sp>
        <p:nvSpPr>
          <p:cNvPr id="5" name="TextBox 4">
            <a:extLst>
              <a:ext uri="{FF2B5EF4-FFF2-40B4-BE49-F238E27FC236}">
                <a16:creationId xmlns:a16="http://schemas.microsoft.com/office/drawing/2014/main" id="{936AEAE0-9CF6-BA4C-940C-B59EC9623423}"/>
              </a:ext>
            </a:extLst>
          </p:cNvPr>
          <p:cNvSpPr txBox="1"/>
          <p:nvPr/>
        </p:nvSpPr>
        <p:spPr>
          <a:xfrm>
            <a:off x="9353862" y="6445770"/>
            <a:ext cx="2838138" cy="369332"/>
          </a:xfrm>
          <a:prstGeom prst="rect">
            <a:avLst/>
          </a:prstGeom>
          <a:noFill/>
        </p:spPr>
        <p:txBody>
          <a:bodyPr wrap="square" rtlCol="0">
            <a:spAutoFit/>
          </a:bodyPr>
          <a:lstStyle/>
          <a:p>
            <a:r>
              <a:rPr lang="en-US" dirty="0"/>
              <a:t>Photo collected from </a:t>
            </a:r>
            <a:r>
              <a:rPr lang="en-US" dirty="0" err="1"/>
              <a:t>weibo</a:t>
            </a:r>
            <a:endParaRPr lang="en-US" dirty="0"/>
          </a:p>
        </p:txBody>
      </p:sp>
      <p:sp>
        <p:nvSpPr>
          <p:cNvPr id="3" name="TextBox 2">
            <a:extLst>
              <a:ext uri="{FF2B5EF4-FFF2-40B4-BE49-F238E27FC236}">
                <a16:creationId xmlns:a16="http://schemas.microsoft.com/office/drawing/2014/main" id="{CCCC0E1D-8829-9C48-B6D8-23F3DF3BE55F}"/>
              </a:ext>
            </a:extLst>
          </p:cNvPr>
          <p:cNvSpPr txBox="1"/>
          <p:nvPr/>
        </p:nvSpPr>
        <p:spPr>
          <a:xfrm>
            <a:off x="228599" y="2084294"/>
            <a:ext cx="4155141" cy="923330"/>
          </a:xfrm>
          <a:prstGeom prst="rect">
            <a:avLst/>
          </a:prstGeom>
          <a:noFill/>
        </p:spPr>
        <p:txBody>
          <a:bodyPr wrap="square" rtlCol="0">
            <a:spAutoFit/>
          </a:bodyPr>
          <a:lstStyle/>
          <a:p>
            <a:r>
              <a:rPr lang="en-US" dirty="0"/>
              <a:t>Finally got to lie down after all patients were discharged from mobile cabin hospital …</a:t>
            </a:r>
          </a:p>
        </p:txBody>
      </p:sp>
    </p:spTree>
    <p:extLst>
      <p:ext uri="{BB962C8B-B14F-4D97-AF65-F5344CB8AC3E}">
        <p14:creationId xmlns:p14="http://schemas.microsoft.com/office/powerpoint/2010/main" val="20661357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841F94-82E0-EB42-A19E-32EBDA3DC9EF}"/>
              </a:ext>
            </a:extLst>
          </p:cNvPr>
          <p:cNvSpPr>
            <a:spLocks noGrp="1"/>
          </p:cNvSpPr>
          <p:nvPr>
            <p:ph type="title"/>
          </p:nvPr>
        </p:nvSpPr>
        <p:spPr>
          <a:xfrm>
            <a:off x="836612" y="987425"/>
            <a:ext cx="3932237" cy="1600200"/>
          </a:xfrm>
        </p:spPr>
        <p:txBody>
          <a:bodyPr/>
          <a:lstStyle/>
          <a:p>
            <a:r>
              <a:rPr lang="en-US" dirty="0"/>
              <a:t>Sharing a short moment of sunset on their way to a CT scan</a:t>
            </a:r>
          </a:p>
        </p:txBody>
      </p:sp>
      <p:pic>
        <p:nvPicPr>
          <p:cNvPr id="7" name="Picture Placeholder 6">
            <a:extLst>
              <a:ext uri="{FF2B5EF4-FFF2-40B4-BE49-F238E27FC236}">
                <a16:creationId xmlns:a16="http://schemas.microsoft.com/office/drawing/2014/main" id="{76122A41-FB5C-2348-961D-569966022634}"/>
              </a:ext>
            </a:extLst>
          </p:cNvPr>
          <p:cNvPicPr>
            <a:picLocks noGrp="1" noChangeAspect="1"/>
          </p:cNvPicPr>
          <p:nvPr>
            <p:ph type="pic" idx="1"/>
          </p:nvPr>
        </p:nvPicPr>
        <p:blipFill>
          <a:blip r:embed="rId2"/>
          <a:srcRect t="29150" b="29150"/>
          <a:stretch>
            <a:fillRect/>
          </a:stretch>
        </p:blipFill>
        <p:spPr/>
      </p:pic>
      <p:sp>
        <p:nvSpPr>
          <p:cNvPr id="5" name="TextBox 4">
            <a:extLst>
              <a:ext uri="{FF2B5EF4-FFF2-40B4-BE49-F238E27FC236}">
                <a16:creationId xmlns:a16="http://schemas.microsoft.com/office/drawing/2014/main" id="{936AEAE0-9CF6-BA4C-940C-B59EC9623423}"/>
              </a:ext>
            </a:extLst>
          </p:cNvPr>
          <p:cNvSpPr txBox="1"/>
          <p:nvPr/>
        </p:nvSpPr>
        <p:spPr>
          <a:xfrm>
            <a:off x="9353862" y="6445770"/>
            <a:ext cx="2838138" cy="369332"/>
          </a:xfrm>
          <a:prstGeom prst="rect">
            <a:avLst/>
          </a:prstGeom>
          <a:noFill/>
        </p:spPr>
        <p:txBody>
          <a:bodyPr wrap="square" rtlCol="0">
            <a:spAutoFit/>
          </a:bodyPr>
          <a:lstStyle/>
          <a:p>
            <a:r>
              <a:rPr lang="en-US" dirty="0"/>
              <a:t>Photo collected from </a:t>
            </a:r>
            <a:r>
              <a:rPr lang="en-US" dirty="0" err="1"/>
              <a:t>weibo</a:t>
            </a:r>
            <a:endParaRPr lang="en-US" dirty="0"/>
          </a:p>
        </p:txBody>
      </p:sp>
    </p:spTree>
    <p:extLst>
      <p:ext uri="{BB962C8B-B14F-4D97-AF65-F5344CB8AC3E}">
        <p14:creationId xmlns:p14="http://schemas.microsoft.com/office/powerpoint/2010/main" val="20099895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841F94-82E0-EB42-A19E-32EBDA3DC9EF}"/>
              </a:ext>
            </a:extLst>
          </p:cNvPr>
          <p:cNvSpPr>
            <a:spLocks noGrp="1"/>
          </p:cNvSpPr>
          <p:nvPr>
            <p:ph type="title"/>
          </p:nvPr>
        </p:nvSpPr>
        <p:spPr/>
        <p:txBody>
          <a:bodyPr/>
          <a:lstStyle/>
          <a:p>
            <a:r>
              <a:rPr lang="en-US" dirty="0"/>
              <a:t>Outside ICU</a:t>
            </a:r>
          </a:p>
        </p:txBody>
      </p:sp>
      <p:pic>
        <p:nvPicPr>
          <p:cNvPr id="7" name="Picture Placeholder 6">
            <a:extLst>
              <a:ext uri="{FF2B5EF4-FFF2-40B4-BE49-F238E27FC236}">
                <a16:creationId xmlns:a16="http://schemas.microsoft.com/office/drawing/2014/main" id="{2054A597-F284-1149-A724-E80B0F40A52D}"/>
              </a:ext>
            </a:extLst>
          </p:cNvPr>
          <p:cNvPicPr>
            <a:picLocks noGrp="1" noChangeAspect="1"/>
          </p:cNvPicPr>
          <p:nvPr>
            <p:ph type="pic" idx="1"/>
          </p:nvPr>
        </p:nvPicPr>
        <p:blipFill>
          <a:blip r:embed="rId2"/>
          <a:srcRect l="7681" r="7681"/>
          <a:stretch>
            <a:fillRect/>
          </a:stretch>
        </p:blipFill>
        <p:spPr/>
      </p:pic>
      <p:sp>
        <p:nvSpPr>
          <p:cNvPr id="5" name="TextBox 4">
            <a:extLst>
              <a:ext uri="{FF2B5EF4-FFF2-40B4-BE49-F238E27FC236}">
                <a16:creationId xmlns:a16="http://schemas.microsoft.com/office/drawing/2014/main" id="{936AEAE0-9CF6-BA4C-940C-B59EC9623423}"/>
              </a:ext>
            </a:extLst>
          </p:cNvPr>
          <p:cNvSpPr txBox="1"/>
          <p:nvPr/>
        </p:nvSpPr>
        <p:spPr>
          <a:xfrm>
            <a:off x="9353862" y="6445770"/>
            <a:ext cx="2838138" cy="369332"/>
          </a:xfrm>
          <a:prstGeom prst="rect">
            <a:avLst/>
          </a:prstGeom>
          <a:noFill/>
        </p:spPr>
        <p:txBody>
          <a:bodyPr wrap="square" rtlCol="0">
            <a:spAutoFit/>
          </a:bodyPr>
          <a:lstStyle/>
          <a:p>
            <a:r>
              <a:rPr lang="en-US" dirty="0"/>
              <a:t>Photo collected from </a:t>
            </a:r>
            <a:r>
              <a:rPr lang="en-US" dirty="0" err="1"/>
              <a:t>weibo</a:t>
            </a:r>
            <a:endParaRPr lang="en-US" dirty="0"/>
          </a:p>
        </p:txBody>
      </p:sp>
    </p:spTree>
    <p:extLst>
      <p:ext uri="{BB962C8B-B14F-4D97-AF65-F5344CB8AC3E}">
        <p14:creationId xmlns:p14="http://schemas.microsoft.com/office/powerpoint/2010/main" val="143099209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841F94-82E0-EB42-A19E-32EBDA3DC9EF}"/>
              </a:ext>
            </a:extLst>
          </p:cNvPr>
          <p:cNvSpPr>
            <a:spLocks noGrp="1"/>
          </p:cNvSpPr>
          <p:nvPr>
            <p:ph type="title"/>
          </p:nvPr>
        </p:nvSpPr>
        <p:spPr/>
        <p:txBody>
          <a:bodyPr/>
          <a:lstStyle/>
          <a:p>
            <a:r>
              <a:rPr lang="en-US" dirty="0"/>
              <a:t>“The whistleblower”</a:t>
            </a:r>
          </a:p>
        </p:txBody>
      </p:sp>
      <p:pic>
        <p:nvPicPr>
          <p:cNvPr id="7" name="Picture Placeholder 6">
            <a:extLst>
              <a:ext uri="{FF2B5EF4-FFF2-40B4-BE49-F238E27FC236}">
                <a16:creationId xmlns:a16="http://schemas.microsoft.com/office/drawing/2014/main" id="{37A66B77-E28A-604F-B824-7647E3EE8AEF}"/>
              </a:ext>
            </a:extLst>
          </p:cNvPr>
          <p:cNvPicPr>
            <a:picLocks noGrp="1" noChangeAspect="1"/>
          </p:cNvPicPr>
          <p:nvPr>
            <p:ph type="pic" idx="1"/>
          </p:nvPr>
        </p:nvPicPr>
        <p:blipFill>
          <a:blip r:embed="rId2"/>
          <a:srcRect l="7764" r="7764"/>
          <a:stretch>
            <a:fillRect/>
          </a:stretch>
        </p:blipFill>
        <p:spPr/>
      </p:pic>
      <p:sp>
        <p:nvSpPr>
          <p:cNvPr id="4" name="Text Placeholder 3">
            <a:extLst>
              <a:ext uri="{FF2B5EF4-FFF2-40B4-BE49-F238E27FC236}">
                <a16:creationId xmlns:a16="http://schemas.microsoft.com/office/drawing/2014/main" id="{DC1A9CFA-3BE1-0149-8EE9-C01D8C011DA0}"/>
              </a:ext>
            </a:extLst>
          </p:cNvPr>
          <p:cNvSpPr>
            <a:spLocks noGrp="1"/>
          </p:cNvSpPr>
          <p:nvPr>
            <p:ph type="body" sz="half" idx="2"/>
          </p:nvPr>
        </p:nvSpPr>
        <p:spPr/>
        <p:txBody>
          <a:bodyPr>
            <a:normAutofit fontScale="92500" lnSpcReduction="10000"/>
          </a:bodyPr>
          <a:lstStyle/>
          <a:p>
            <a:r>
              <a:rPr lang="en-US" dirty="0"/>
              <a:t>Doctor Li Wenliang was a doctor at a hospital in Wuhan, the epicenter of the outbreak in China. He was among the very first to warn his medical colleagues about this new SARS-like virus emerging in his hospital. When his private messages hit the internet, Li was taken by the police for “spreading false comments.” </a:t>
            </a:r>
          </a:p>
          <a:p>
            <a:r>
              <a:rPr lang="en-US" dirty="0"/>
              <a:t>Li was regarded by people as a hero when his warning was to proven to be true. The night Li died of COVID-19, people brought flowers and cards to the hospital door to say farewell. Many more expressed their anger and sadness on social media about their wrongly treated whistleblower. </a:t>
            </a:r>
          </a:p>
          <a:p>
            <a:r>
              <a:rPr lang="en-US" dirty="0"/>
              <a:t>More info: </a:t>
            </a:r>
            <a:r>
              <a:rPr lang="en-HK" dirty="0">
                <a:hlinkClick r:id="rId3"/>
              </a:rPr>
              <a:t>https://www.nytimes.com/interactive/2020/04/13/technology/coronavirus-doctor-whistleblower-weibo.html</a:t>
            </a:r>
            <a:endParaRPr lang="en-US" dirty="0"/>
          </a:p>
        </p:txBody>
      </p:sp>
      <p:sp>
        <p:nvSpPr>
          <p:cNvPr id="5" name="TextBox 4">
            <a:extLst>
              <a:ext uri="{FF2B5EF4-FFF2-40B4-BE49-F238E27FC236}">
                <a16:creationId xmlns:a16="http://schemas.microsoft.com/office/drawing/2014/main" id="{936AEAE0-9CF6-BA4C-940C-B59EC9623423}"/>
              </a:ext>
            </a:extLst>
          </p:cNvPr>
          <p:cNvSpPr txBox="1"/>
          <p:nvPr/>
        </p:nvSpPr>
        <p:spPr>
          <a:xfrm>
            <a:off x="9353862" y="6445770"/>
            <a:ext cx="2838138" cy="369332"/>
          </a:xfrm>
          <a:prstGeom prst="rect">
            <a:avLst/>
          </a:prstGeom>
          <a:noFill/>
        </p:spPr>
        <p:txBody>
          <a:bodyPr wrap="square" rtlCol="0">
            <a:spAutoFit/>
          </a:bodyPr>
          <a:lstStyle/>
          <a:p>
            <a:r>
              <a:rPr lang="en-US" dirty="0"/>
              <a:t>Photo collected from </a:t>
            </a:r>
            <a:r>
              <a:rPr lang="en-US" dirty="0" err="1"/>
              <a:t>weibo</a:t>
            </a:r>
            <a:endParaRPr lang="en-US" dirty="0"/>
          </a:p>
        </p:txBody>
      </p:sp>
    </p:spTree>
    <p:extLst>
      <p:ext uri="{BB962C8B-B14F-4D97-AF65-F5344CB8AC3E}">
        <p14:creationId xmlns:p14="http://schemas.microsoft.com/office/powerpoint/2010/main" val="192940211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12992689-B986-B143-84E5-5334E934B36A}"/>
              </a:ext>
            </a:extLst>
          </p:cNvPr>
          <p:cNvPicPr>
            <a:picLocks noGrp="1" noChangeAspect="1"/>
          </p:cNvPicPr>
          <p:nvPr>
            <p:ph type="pic" idx="1"/>
          </p:nvPr>
        </p:nvPicPr>
        <p:blipFill>
          <a:blip r:embed="rId2"/>
          <a:srcRect l="7764" r="7764"/>
          <a:stretch>
            <a:fillRect/>
          </a:stretch>
        </p:blipFill>
        <p:spPr/>
      </p:pic>
      <p:sp>
        <p:nvSpPr>
          <p:cNvPr id="4" name="Text Placeholder 3">
            <a:extLst>
              <a:ext uri="{FF2B5EF4-FFF2-40B4-BE49-F238E27FC236}">
                <a16:creationId xmlns:a16="http://schemas.microsoft.com/office/drawing/2014/main" id="{DC1A9CFA-3BE1-0149-8EE9-C01D8C011DA0}"/>
              </a:ext>
            </a:extLst>
          </p:cNvPr>
          <p:cNvSpPr>
            <a:spLocks noGrp="1"/>
          </p:cNvSpPr>
          <p:nvPr>
            <p:ph type="body" sz="half" idx="2"/>
          </p:nvPr>
        </p:nvSpPr>
        <p:spPr/>
        <p:txBody>
          <a:bodyPr/>
          <a:lstStyle/>
          <a:p>
            <a:r>
              <a:rPr lang="en-US" dirty="0"/>
              <a:t>“Li </a:t>
            </a:r>
            <a:r>
              <a:rPr lang="en-US" dirty="0" err="1"/>
              <a:t>WenLiang</a:t>
            </a:r>
            <a:r>
              <a:rPr lang="en-US" dirty="0"/>
              <a:t>, rest in peace.</a:t>
            </a:r>
          </a:p>
          <a:p>
            <a:r>
              <a:rPr lang="en-US" dirty="0"/>
              <a:t>–A man of guilt lighten</a:t>
            </a:r>
            <a:r>
              <a:rPr lang="zh-CN" altLang="en-US" dirty="0"/>
              <a:t> </a:t>
            </a:r>
            <a:r>
              <a:rPr lang="en-US" altLang="zh-CN" dirty="0"/>
              <a:t>up</a:t>
            </a:r>
            <a:r>
              <a:rPr lang="en-US" dirty="0"/>
              <a:t> by your glory.”</a:t>
            </a:r>
          </a:p>
        </p:txBody>
      </p:sp>
      <p:sp>
        <p:nvSpPr>
          <p:cNvPr id="5" name="TextBox 4">
            <a:extLst>
              <a:ext uri="{FF2B5EF4-FFF2-40B4-BE49-F238E27FC236}">
                <a16:creationId xmlns:a16="http://schemas.microsoft.com/office/drawing/2014/main" id="{936AEAE0-9CF6-BA4C-940C-B59EC9623423}"/>
              </a:ext>
            </a:extLst>
          </p:cNvPr>
          <p:cNvSpPr txBox="1"/>
          <p:nvPr/>
        </p:nvSpPr>
        <p:spPr>
          <a:xfrm>
            <a:off x="9353862" y="6445770"/>
            <a:ext cx="2838138" cy="369332"/>
          </a:xfrm>
          <a:prstGeom prst="rect">
            <a:avLst/>
          </a:prstGeom>
          <a:noFill/>
        </p:spPr>
        <p:txBody>
          <a:bodyPr wrap="square" rtlCol="0">
            <a:spAutoFit/>
          </a:bodyPr>
          <a:lstStyle/>
          <a:p>
            <a:r>
              <a:rPr lang="en-US" dirty="0"/>
              <a:t>Photo collected from </a:t>
            </a:r>
            <a:r>
              <a:rPr lang="en-US" dirty="0" err="1"/>
              <a:t>weibo</a:t>
            </a:r>
            <a:endParaRPr lang="en-US" dirty="0"/>
          </a:p>
        </p:txBody>
      </p:sp>
    </p:spTree>
    <p:extLst>
      <p:ext uri="{BB962C8B-B14F-4D97-AF65-F5344CB8AC3E}">
        <p14:creationId xmlns:p14="http://schemas.microsoft.com/office/powerpoint/2010/main" val="3220644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9C191E-B039-8447-A300-B98669D4214C}"/>
              </a:ext>
            </a:extLst>
          </p:cNvPr>
          <p:cNvSpPr>
            <a:spLocks noGrp="1"/>
          </p:cNvSpPr>
          <p:nvPr>
            <p:ph type="title"/>
          </p:nvPr>
        </p:nvSpPr>
        <p:spPr/>
        <p:txBody>
          <a:bodyPr/>
          <a:lstStyle/>
          <a:p>
            <a:r>
              <a:rPr lang="en-US" dirty="0"/>
              <a:t>Grocery shopping has become the only opportunity to go out</a:t>
            </a:r>
          </a:p>
        </p:txBody>
      </p:sp>
      <p:pic>
        <p:nvPicPr>
          <p:cNvPr id="6" name="Picture Placeholder 5">
            <a:extLst>
              <a:ext uri="{FF2B5EF4-FFF2-40B4-BE49-F238E27FC236}">
                <a16:creationId xmlns:a16="http://schemas.microsoft.com/office/drawing/2014/main" id="{185E22DA-59DB-B54C-8D44-CEC14BA68213}"/>
              </a:ext>
            </a:extLst>
          </p:cNvPr>
          <p:cNvPicPr>
            <a:picLocks noGrp="1"/>
          </p:cNvPicPr>
          <p:nvPr>
            <p:ph type="pic" idx="1"/>
          </p:nvPr>
        </p:nvPicPr>
        <p:blipFill rotWithShape="1">
          <a:blip r:embed="rId2"/>
          <a:srcRect l="-13322" r="-13322"/>
          <a:stretch/>
        </p:blipFill>
        <p:spPr>
          <a:xfrm>
            <a:off x="5183188" y="987425"/>
            <a:ext cx="6172200" cy="4873625"/>
          </a:xfrm>
        </p:spPr>
      </p:pic>
    </p:spTree>
    <p:extLst>
      <p:ext uri="{BB962C8B-B14F-4D97-AF65-F5344CB8AC3E}">
        <p14:creationId xmlns:p14="http://schemas.microsoft.com/office/powerpoint/2010/main" val="229966289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C1A9CFA-3BE1-0149-8EE9-C01D8C011DA0}"/>
              </a:ext>
            </a:extLst>
          </p:cNvPr>
          <p:cNvSpPr>
            <a:spLocks noGrp="1"/>
          </p:cNvSpPr>
          <p:nvPr>
            <p:ph type="body" sz="half" idx="2"/>
          </p:nvPr>
        </p:nvSpPr>
        <p:spPr>
          <a:xfrm>
            <a:off x="836612" y="987425"/>
            <a:ext cx="3932237" cy="3811588"/>
          </a:xfrm>
        </p:spPr>
        <p:txBody>
          <a:bodyPr/>
          <a:lstStyle/>
          <a:p>
            <a:r>
              <a:rPr lang="en-US" dirty="0"/>
              <a:t>“Doctor Li </a:t>
            </a:r>
            <a:r>
              <a:rPr lang="en-US" dirty="0" err="1"/>
              <a:t>WenLiang</a:t>
            </a:r>
            <a:r>
              <a:rPr lang="en-US" dirty="0"/>
              <a:t>, farewell.</a:t>
            </a:r>
          </a:p>
          <a:p>
            <a:r>
              <a:rPr lang="en-US" dirty="0"/>
              <a:t>Thank you for your courage in the past.”</a:t>
            </a:r>
          </a:p>
        </p:txBody>
      </p:sp>
      <p:sp>
        <p:nvSpPr>
          <p:cNvPr id="5" name="TextBox 4">
            <a:extLst>
              <a:ext uri="{FF2B5EF4-FFF2-40B4-BE49-F238E27FC236}">
                <a16:creationId xmlns:a16="http://schemas.microsoft.com/office/drawing/2014/main" id="{936AEAE0-9CF6-BA4C-940C-B59EC9623423}"/>
              </a:ext>
            </a:extLst>
          </p:cNvPr>
          <p:cNvSpPr txBox="1"/>
          <p:nvPr/>
        </p:nvSpPr>
        <p:spPr>
          <a:xfrm>
            <a:off x="9353862" y="6445770"/>
            <a:ext cx="2838138" cy="369332"/>
          </a:xfrm>
          <a:prstGeom prst="rect">
            <a:avLst/>
          </a:prstGeom>
          <a:noFill/>
        </p:spPr>
        <p:txBody>
          <a:bodyPr wrap="square" rtlCol="0">
            <a:spAutoFit/>
          </a:bodyPr>
          <a:lstStyle/>
          <a:p>
            <a:r>
              <a:rPr lang="en-US" dirty="0"/>
              <a:t>Photo collected from </a:t>
            </a:r>
            <a:r>
              <a:rPr lang="en-US" dirty="0" err="1"/>
              <a:t>weibo</a:t>
            </a:r>
            <a:endParaRPr lang="en-US" dirty="0"/>
          </a:p>
        </p:txBody>
      </p:sp>
      <p:pic>
        <p:nvPicPr>
          <p:cNvPr id="6" name="Picture Placeholder 6">
            <a:extLst>
              <a:ext uri="{FF2B5EF4-FFF2-40B4-BE49-F238E27FC236}">
                <a16:creationId xmlns:a16="http://schemas.microsoft.com/office/drawing/2014/main" id="{319672E2-A81B-1243-AF45-F65E87FD68D0}"/>
              </a:ext>
            </a:extLst>
          </p:cNvPr>
          <p:cNvPicPr>
            <a:picLocks noChangeAspect="1"/>
          </p:cNvPicPr>
          <p:nvPr/>
        </p:nvPicPr>
        <p:blipFill>
          <a:blip r:embed="rId2"/>
          <a:srcRect l="7764" r="7764"/>
          <a:stretch>
            <a:fillRect/>
          </a:stretch>
        </p:blipFill>
        <p:spPr>
          <a:xfrm>
            <a:off x="5315333" y="996950"/>
            <a:ext cx="6172200" cy="4873625"/>
          </a:xfrm>
          <a:prstGeom prst="rect">
            <a:avLst/>
          </a:prstGeom>
        </p:spPr>
      </p:pic>
    </p:spTree>
    <p:extLst>
      <p:ext uri="{BB962C8B-B14F-4D97-AF65-F5344CB8AC3E}">
        <p14:creationId xmlns:p14="http://schemas.microsoft.com/office/powerpoint/2010/main" val="397254289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841F94-82E0-EB42-A19E-32EBDA3DC9EF}"/>
              </a:ext>
            </a:extLst>
          </p:cNvPr>
          <p:cNvSpPr>
            <a:spLocks noGrp="1"/>
          </p:cNvSpPr>
          <p:nvPr>
            <p:ph type="title"/>
          </p:nvPr>
        </p:nvSpPr>
        <p:spPr>
          <a:xfrm>
            <a:off x="839788" y="457200"/>
            <a:ext cx="4676592" cy="1600200"/>
          </a:xfrm>
        </p:spPr>
        <p:txBody>
          <a:bodyPr>
            <a:normAutofit/>
          </a:bodyPr>
          <a:lstStyle/>
          <a:p>
            <a:r>
              <a:rPr lang="en-US" sz="3000" dirty="0"/>
              <a:t>“Farewell to Li </a:t>
            </a:r>
            <a:r>
              <a:rPr lang="en-US" sz="3000" dirty="0" err="1"/>
              <a:t>WenLiang</a:t>
            </a:r>
            <a:r>
              <a:rPr lang="en-US" sz="3000" dirty="0"/>
              <a:t>!”</a:t>
            </a:r>
          </a:p>
        </p:txBody>
      </p:sp>
      <p:pic>
        <p:nvPicPr>
          <p:cNvPr id="7" name="Picture Placeholder 6">
            <a:extLst>
              <a:ext uri="{FF2B5EF4-FFF2-40B4-BE49-F238E27FC236}">
                <a16:creationId xmlns:a16="http://schemas.microsoft.com/office/drawing/2014/main" id="{2F9DCC35-13BC-DA4F-A7A2-63AE42E67ED2}"/>
              </a:ext>
            </a:extLst>
          </p:cNvPr>
          <p:cNvPicPr>
            <a:picLocks noGrp="1" noChangeAspect="1"/>
          </p:cNvPicPr>
          <p:nvPr>
            <p:ph type="pic" idx="1"/>
          </p:nvPr>
        </p:nvPicPr>
        <p:blipFill>
          <a:blip r:embed="rId2"/>
          <a:srcRect l="2508" r="2508"/>
          <a:stretch>
            <a:fillRect/>
          </a:stretch>
        </p:blipFill>
        <p:spPr/>
      </p:pic>
      <p:sp>
        <p:nvSpPr>
          <p:cNvPr id="5" name="TextBox 4">
            <a:extLst>
              <a:ext uri="{FF2B5EF4-FFF2-40B4-BE49-F238E27FC236}">
                <a16:creationId xmlns:a16="http://schemas.microsoft.com/office/drawing/2014/main" id="{936AEAE0-9CF6-BA4C-940C-B59EC9623423}"/>
              </a:ext>
            </a:extLst>
          </p:cNvPr>
          <p:cNvSpPr txBox="1"/>
          <p:nvPr/>
        </p:nvSpPr>
        <p:spPr>
          <a:xfrm>
            <a:off x="9353862" y="6445770"/>
            <a:ext cx="2838138" cy="369332"/>
          </a:xfrm>
          <a:prstGeom prst="rect">
            <a:avLst/>
          </a:prstGeom>
          <a:noFill/>
        </p:spPr>
        <p:txBody>
          <a:bodyPr wrap="square" rtlCol="0">
            <a:spAutoFit/>
          </a:bodyPr>
          <a:lstStyle/>
          <a:p>
            <a:r>
              <a:rPr lang="en-US" dirty="0"/>
              <a:t>Photo collected from </a:t>
            </a:r>
            <a:r>
              <a:rPr lang="en-US" dirty="0" err="1"/>
              <a:t>weibo</a:t>
            </a:r>
            <a:endParaRPr lang="en-US" dirty="0"/>
          </a:p>
        </p:txBody>
      </p:sp>
      <p:sp>
        <p:nvSpPr>
          <p:cNvPr id="3" name="TextBox 2">
            <a:extLst>
              <a:ext uri="{FF2B5EF4-FFF2-40B4-BE49-F238E27FC236}">
                <a16:creationId xmlns:a16="http://schemas.microsoft.com/office/drawing/2014/main" id="{31A69A35-75F4-D14F-8267-CA70A9CFB46C}"/>
              </a:ext>
            </a:extLst>
          </p:cNvPr>
          <p:cNvSpPr txBox="1"/>
          <p:nvPr/>
        </p:nvSpPr>
        <p:spPr>
          <a:xfrm>
            <a:off x="972457" y="2438400"/>
            <a:ext cx="3889829" cy="1477328"/>
          </a:xfrm>
          <a:prstGeom prst="rect">
            <a:avLst/>
          </a:prstGeom>
          <a:noFill/>
        </p:spPr>
        <p:txBody>
          <a:bodyPr wrap="square" rtlCol="0">
            <a:spAutoFit/>
          </a:bodyPr>
          <a:lstStyle/>
          <a:p>
            <a:r>
              <a:rPr lang="en-US" dirty="0"/>
              <a:t>It was as though people were mourning over a loss of a part of themselves. Li lived an ordinary life like the rest of us but made conscientious and courage choices. </a:t>
            </a:r>
          </a:p>
        </p:txBody>
      </p:sp>
    </p:spTree>
    <p:extLst>
      <p:ext uri="{BB962C8B-B14F-4D97-AF65-F5344CB8AC3E}">
        <p14:creationId xmlns:p14="http://schemas.microsoft.com/office/powerpoint/2010/main" val="271329074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841F94-82E0-EB42-A19E-32EBDA3DC9EF}"/>
              </a:ext>
            </a:extLst>
          </p:cNvPr>
          <p:cNvSpPr>
            <a:spLocks noGrp="1"/>
          </p:cNvSpPr>
          <p:nvPr>
            <p:ph type="title"/>
          </p:nvPr>
        </p:nvSpPr>
        <p:spPr>
          <a:xfrm>
            <a:off x="836612" y="987425"/>
            <a:ext cx="3932237" cy="1600200"/>
          </a:xfrm>
        </p:spPr>
        <p:txBody>
          <a:bodyPr>
            <a:normAutofit fontScale="90000"/>
          </a:bodyPr>
          <a:lstStyle/>
          <a:p>
            <a:r>
              <a:rPr lang="en-US" dirty="0"/>
              <a:t>April 4th </a:t>
            </a:r>
            <a:br>
              <a:rPr lang="en-US" dirty="0"/>
            </a:br>
            <a:r>
              <a:rPr lang="en-US" dirty="0"/>
              <a:t>National mourning ceremony for lost lives in the COVID-19 outbreak</a:t>
            </a:r>
          </a:p>
        </p:txBody>
      </p:sp>
      <p:pic>
        <p:nvPicPr>
          <p:cNvPr id="7" name="Picture Placeholder 6">
            <a:extLst>
              <a:ext uri="{FF2B5EF4-FFF2-40B4-BE49-F238E27FC236}">
                <a16:creationId xmlns:a16="http://schemas.microsoft.com/office/drawing/2014/main" id="{730E59D6-8F1C-5D47-B359-B121C23B659B}"/>
              </a:ext>
            </a:extLst>
          </p:cNvPr>
          <p:cNvPicPr>
            <a:picLocks noGrp="1" noChangeAspect="1"/>
          </p:cNvPicPr>
          <p:nvPr>
            <p:ph type="pic" idx="1"/>
          </p:nvPr>
        </p:nvPicPr>
        <p:blipFill>
          <a:blip r:embed="rId2"/>
          <a:srcRect l="7785" r="7785"/>
          <a:stretch>
            <a:fillRect/>
          </a:stretch>
        </p:blipFill>
        <p:spPr/>
      </p:pic>
      <p:sp>
        <p:nvSpPr>
          <p:cNvPr id="5" name="TextBox 4">
            <a:extLst>
              <a:ext uri="{FF2B5EF4-FFF2-40B4-BE49-F238E27FC236}">
                <a16:creationId xmlns:a16="http://schemas.microsoft.com/office/drawing/2014/main" id="{936AEAE0-9CF6-BA4C-940C-B59EC9623423}"/>
              </a:ext>
            </a:extLst>
          </p:cNvPr>
          <p:cNvSpPr txBox="1"/>
          <p:nvPr/>
        </p:nvSpPr>
        <p:spPr>
          <a:xfrm>
            <a:off x="9353862" y="6445770"/>
            <a:ext cx="2838138" cy="369332"/>
          </a:xfrm>
          <a:prstGeom prst="rect">
            <a:avLst/>
          </a:prstGeom>
          <a:noFill/>
        </p:spPr>
        <p:txBody>
          <a:bodyPr wrap="square" rtlCol="0">
            <a:spAutoFit/>
          </a:bodyPr>
          <a:lstStyle/>
          <a:p>
            <a:r>
              <a:rPr lang="en-US" dirty="0"/>
              <a:t>Photo collected from </a:t>
            </a:r>
            <a:r>
              <a:rPr lang="en-US" dirty="0" err="1"/>
              <a:t>weibo</a:t>
            </a:r>
            <a:endParaRPr lang="en-US" dirty="0"/>
          </a:p>
        </p:txBody>
      </p:sp>
      <p:sp>
        <p:nvSpPr>
          <p:cNvPr id="3" name="TextBox 2">
            <a:extLst>
              <a:ext uri="{FF2B5EF4-FFF2-40B4-BE49-F238E27FC236}">
                <a16:creationId xmlns:a16="http://schemas.microsoft.com/office/drawing/2014/main" id="{D0AE14BF-91DC-9C4A-AFE3-504416D72431}"/>
              </a:ext>
            </a:extLst>
          </p:cNvPr>
          <p:cNvSpPr txBox="1"/>
          <p:nvPr/>
        </p:nvSpPr>
        <p:spPr>
          <a:xfrm>
            <a:off x="949124" y="2974694"/>
            <a:ext cx="4132162" cy="1200329"/>
          </a:xfrm>
          <a:prstGeom prst="rect">
            <a:avLst/>
          </a:prstGeom>
          <a:noFill/>
        </p:spPr>
        <p:txBody>
          <a:bodyPr wrap="square" rtlCol="0">
            <a:spAutoFit/>
          </a:bodyPr>
          <a:lstStyle/>
          <a:p>
            <a:r>
              <a:rPr lang="en-US" dirty="0"/>
              <a:t>April 4</a:t>
            </a:r>
            <a:r>
              <a:rPr lang="en-US" baseline="30000" dirty="0"/>
              <a:t>th</a:t>
            </a:r>
            <a:r>
              <a:rPr lang="en-US" dirty="0"/>
              <a:t> is </a:t>
            </a:r>
            <a:r>
              <a:rPr lang="en-US" dirty="0" err="1"/>
              <a:t>QingMing</a:t>
            </a:r>
            <a:r>
              <a:rPr lang="en-US" dirty="0"/>
              <a:t> Festival, the traditional ”Tomb Sweeping Day” in China. The day this year bears extra meaning in a period of public health crisis.</a:t>
            </a:r>
          </a:p>
        </p:txBody>
      </p:sp>
    </p:spTree>
    <p:extLst>
      <p:ext uri="{BB962C8B-B14F-4D97-AF65-F5344CB8AC3E}">
        <p14:creationId xmlns:p14="http://schemas.microsoft.com/office/powerpoint/2010/main" val="372157624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F1322854-EFF5-EB4E-B905-0E90A82BFD65}"/>
              </a:ext>
            </a:extLst>
          </p:cNvPr>
          <p:cNvPicPr>
            <a:picLocks noGrp="1" noChangeAspect="1"/>
          </p:cNvPicPr>
          <p:nvPr>
            <p:ph type="pic" idx="1"/>
          </p:nvPr>
        </p:nvPicPr>
        <p:blipFill>
          <a:blip r:embed="rId2"/>
          <a:srcRect l="7764" r="7764"/>
          <a:stretch>
            <a:fillRect/>
          </a:stretch>
        </p:blipFill>
        <p:spPr/>
      </p:pic>
      <p:sp>
        <p:nvSpPr>
          <p:cNvPr id="4" name="Text Placeholder 3">
            <a:extLst>
              <a:ext uri="{FF2B5EF4-FFF2-40B4-BE49-F238E27FC236}">
                <a16:creationId xmlns:a16="http://schemas.microsoft.com/office/drawing/2014/main" id="{DC1A9CFA-3BE1-0149-8EE9-C01D8C011DA0}"/>
              </a:ext>
            </a:extLst>
          </p:cNvPr>
          <p:cNvSpPr>
            <a:spLocks noGrp="1"/>
          </p:cNvSpPr>
          <p:nvPr>
            <p:ph type="body" sz="half" idx="2"/>
          </p:nvPr>
        </p:nvSpPr>
        <p:spPr>
          <a:xfrm>
            <a:off x="836612" y="987425"/>
            <a:ext cx="3932237" cy="3811588"/>
          </a:xfrm>
        </p:spPr>
        <p:txBody>
          <a:bodyPr/>
          <a:lstStyle/>
          <a:p>
            <a:r>
              <a:rPr lang="en-US" dirty="0"/>
              <a:t>There were government organized events. But many more gathered on the streets voluntarily.</a:t>
            </a:r>
          </a:p>
        </p:txBody>
      </p:sp>
      <p:sp>
        <p:nvSpPr>
          <p:cNvPr id="5" name="TextBox 4">
            <a:extLst>
              <a:ext uri="{FF2B5EF4-FFF2-40B4-BE49-F238E27FC236}">
                <a16:creationId xmlns:a16="http://schemas.microsoft.com/office/drawing/2014/main" id="{936AEAE0-9CF6-BA4C-940C-B59EC9623423}"/>
              </a:ext>
            </a:extLst>
          </p:cNvPr>
          <p:cNvSpPr txBox="1"/>
          <p:nvPr/>
        </p:nvSpPr>
        <p:spPr>
          <a:xfrm>
            <a:off x="9353862" y="6445770"/>
            <a:ext cx="2838138" cy="369332"/>
          </a:xfrm>
          <a:prstGeom prst="rect">
            <a:avLst/>
          </a:prstGeom>
          <a:noFill/>
        </p:spPr>
        <p:txBody>
          <a:bodyPr wrap="square" rtlCol="0">
            <a:spAutoFit/>
          </a:bodyPr>
          <a:lstStyle/>
          <a:p>
            <a:r>
              <a:rPr lang="en-US" dirty="0"/>
              <a:t>Photo collected from </a:t>
            </a:r>
            <a:r>
              <a:rPr lang="en-US" dirty="0" err="1"/>
              <a:t>weibo</a:t>
            </a:r>
            <a:endParaRPr lang="en-US" dirty="0"/>
          </a:p>
        </p:txBody>
      </p:sp>
    </p:spTree>
    <p:extLst>
      <p:ext uri="{BB962C8B-B14F-4D97-AF65-F5344CB8AC3E}">
        <p14:creationId xmlns:p14="http://schemas.microsoft.com/office/powerpoint/2010/main" val="318773127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841F94-82E0-EB42-A19E-32EBDA3DC9EF}"/>
              </a:ext>
            </a:extLst>
          </p:cNvPr>
          <p:cNvSpPr>
            <a:spLocks noGrp="1"/>
          </p:cNvSpPr>
          <p:nvPr>
            <p:ph type="title"/>
          </p:nvPr>
        </p:nvSpPr>
        <p:spPr/>
        <p:txBody>
          <a:bodyPr/>
          <a:lstStyle/>
          <a:p>
            <a:endParaRPr lang="en-US"/>
          </a:p>
        </p:txBody>
      </p:sp>
      <p:pic>
        <p:nvPicPr>
          <p:cNvPr id="7" name="Picture Placeholder 6">
            <a:extLst>
              <a:ext uri="{FF2B5EF4-FFF2-40B4-BE49-F238E27FC236}">
                <a16:creationId xmlns:a16="http://schemas.microsoft.com/office/drawing/2014/main" id="{3C18B6BC-FB20-7849-9D36-3A59ADAD377E}"/>
              </a:ext>
            </a:extLst>
          </p:cNvPr>
          <p:cNvPicPr>
            <a:picLocks noGrp="1" noChangeAspect="1"/>
          </p:cNvPicPr>
          <p:nvPr>
            <p:ph type="pic" idx="1"/>
          </p:nvPr>
        </p:nvPicPr>
        <p:blipFill>
          <a:blip r:embed="rId2"/>
          <a:srcRect l="5769" r="5769"/>
          <a:stretch>
            <a:fillRect/>
          </a:stretch>
        </p:blipFill>
        <p:spPr/>
      </p:pic>
      <p:sp>
        <p:nvSpPr>
          <p:cNvPr id="4" name="Text Placeholder 3">
            <a:extLst>
              <a:ext uri="{FF2B5EF4-FFF2-40B4-BE49-F238E27FC236}">
                <a16:creationId xmlns:a16="http://schemas.microsoft.com/office/drawing/2014/main" id="{DC1A9CFA-3BE1-0149-8EE9-C01D8C011DA0}"/>
              </a:ext>
            </a:extLst>
          </p:cNvPr>
          <p:cNvSpPr>
            <a:spLocks noGrp="1"/>
          </p:cNvSpPr>
          <p:nvPr>
            <p:ph type="body" sz="half" idx="2"/>
          </p:nvPr>
        </p:nvSpPr>
        <p:spPr/>
        <p:txBody>
          <a:bodyPr/>
          <a:lstStyle/>
          <a:p>
            <a:endParaRPr lang="en-US"/>
          </a:p>
        </p:txBody>
      </p:sp>
      <p:sp>
        <p:nvSpPr>
          <p:cNvPr id="5" name="TextBox 4">
            <a:extLst>
              <a:ext uri="{FF2B5EF4-FFF2-40B4-BE49-F238E27FC236}">
                <a16:creationId xmlns:a16="http://schemas.microsoft.com/office/drawing/2014/main" id="{936AEAE0-9CF6-BA4C-940C-B59EC9623423}"/>
              </a:ext>
            </a:extLst>
          </p:cNvPr>
          <p:cNvSpPr txBox="1"/>
          <p:nvPr/>
        </p:nvSpPr>
        <p:spPr>
          <a:xfrm>
            <a:off x="9353862" y="6445770"/>
            <a:ext cx="2838138" cy="369332"/>
          </a:xfrm>
          <a:prstGeom prst="rect">
            <a:avLst/>
          </a:prstGeom>
          <a:noFill/>
        </p:spPr>
        <p:txBody>
          <a:bodyPr wrap="square" rtlCol="0">
            <a:spAutoFit/>
          </a:bodyPr>
          <a:lstStyle/>
          <a:p>
            <a:r>
              <a:rPr lang="en-US" dirty="0"/>
              <a:t>Photo collected from </a:t>
            </a:r>
            <a:r>
              <a:rPr lang="en-US" dirty="0" err="1"/>
              <a:t>weibo</a:t>
            </a:r>
            <a:endParaRPr lang="en-US" dirty="0"/>
          </a:p>
        </p:txBody>
      </p:sp>
    </p:spTree>
    <p:extLst>
      <p:ext uri="{BB962C8B-B14F-4D97-AF65-F5344CB8AC3E}">
        <p14:creationId xmlns:p14="http://schemas.microsoft.com/office/powerpoint/2010/main" val="155618153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841F94-82E0-EB42-A19E-32EBDA3DC9EF}"/>
              </a:ext>
            </a:extLst>
          </p:cNvPr>
          <p:cNvSpPr>
            <a:spLocks noGrp="1"/>
          </p:cNvSpPr>
          <p:nvPr>
            <p:ph type="title"/>
          </p:nvPr>
        </p:nvSpPr>
        <p:spPr/>
        <p:txBody>
          <a:bodyPr/>
          <a:lstStyle/>
          <a:p>
            <a:endParaRPr lang="en-US"/>
          </a:p>
        </p:txBody>
      </p:sp>
      <p:pic>
        <p:nvPicPr>
          <p:cNvPr id="7" name="Picture Placeholder 6">
            <a:extLst>
              <a:ext uri="{FF2B5EF4-FFF2-40B4-BE49-F238E27FC236}">
                <a16:creationId xmlns:a16="http://schemas.microsoft.com/office/drawing/2014/main" id="{41667744-92DB-024C-AFCB-0EF114230B94}"/>
              </a:ext>
            </a:extLst>
          </p:cNvPr>
          <p:cNvPicPr>
            <a:picLocks noGrp="1" noChangeAspect="1"/>
          </p:cNvPicPr>
          <p:nvPr>
            <p:ph type="pic" idx="1"/>
          </p:nvPr>
        </p:nvPicPr>
        <p:blipFill>
          <a:blip r:embed="rId2"/>
          <a:srcRect l="7785" r="7785"/>
          <a:stretch>
            <a:fillRect/>
          </a:stretch>
        </p:blipFill>
        <p:spPr/>
      </p:pic>
      <p:sp>
        <p:nvSpPr>
          <p:cNvPr id="4" name="Text Placeholder 3">
            <a:extLst>
              <a:ext uri="{FF2B5EF4-FFF2-40B4-BE49-F238E27FC236}">
                <a16:creationId xmlns:a16="http://schemas.microsoft.com/office/drawing/2014/main" id="{DC1A9CFA-3BE1-0149-8EE9-C01D8C011DA0}"/>
              </a:ext>
            </a:extLst>
          </p:cNvPr>
          <p:cNvSpPr>
            <a:spLocks noGrp="1"/>
          </p:cNvSpPr>
          <p:nvPr>
            <p:ph type="body" sz="half" idx="2"/>
          </p:nvPr>
        </p:nvSpPr>
        <p:spPr/>
        <p:txBody>
          <a:bodyPr/>
          <a:lstStyle/>
          <a:p>
            <a:endParaRPr lang="en-US"/>
          </a:p>
        </p:txBody>
      </p:sp>
      <p:sp>
        <p:nvSpPr>
          <p:cNvPr id="5" name="TextBox 4">
            <a:extLst>
              <a:ext uri="{FF2B5EF4-FFF2-40B4-BE49-F238E27FC236}">
                <a16:creationId xmlns:a16="http://schemas.microsoft.com/office/drawing/2014/main" id="{936AEAE0-9CF6-BA4C-940C-B59EC9623423}"/>
              </a:ext>
            </a:extLst>
          </p:cNvPr>
          <p:cNvSpPr txBox="1"/>
          <p:nvPr/>
        </p:nvSpPr>
        <p:spPr>
          <a:xfrm>
            <a:off x="9353862" y="6445770"/>
            <a:ext cx="2838138" cy="369332"/>
          </a:xfrm>
          <a:prstGeom prst="rect">
            <a:avLst/>
          </a:prstGeom>
          <a:noFill/>
        </p:spPr>
        <p:txBody>
          <a:bodyPr wrap="square" rtlCol="0">
            <a:spAutoFit/>
          </a:bodyPr>
          <a:lstStyle/>
          <a:p>
            <a:r>
              <a:rPr lang="en-US" dirty="0"/>
              <a:t>Photo collected from </a:t>
            </a:r>
            <a:r>
              <a:rPr lang="en-US" dirty="0" err="1"/>
              <a:t>weibo</a:t>
            </a:r>
            <a:endParaRPr lang="en-US" dirty="0"/>
          </a:p>
        </p:txBody>
      </p:sp>
    </p:spTree>
    <p:extLst>
      <p:ext uri="{BB962C8B-B14F-4D97-AF65-F5344CB8AC3E}">
        <p14:creationId xmlns:p14="http://schemas.microsoft.com/office/powerpoint/2010/main" val="95352421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841F94-82E0-EB42-A19E-32EBDA3DC9EF}"/>
              </a:ext>
            </a:extLst>
          </p:cNvPr>
          <p:cNvSpPr>
            <a:spLocks noGrp="1"/>
          </p:cNvSpPr>
          <p:nvPr>
            <p:ph type="title"/>
          </p:nvPr>
        </p:nvSpPr>
        <p:spPr/>
        <p:txBody>
          <a:bodyPr/>
          <a:lstStyle/>
          <a:p>
            <a:endParaRPr lang="en-US"/>
          </a:p>
        </p:txBody>
      </p:sp>
      <p:pic>
        <p:nvPicPr>
          <p:cNvPr id="7" name="Picture Placeholder 6">
            <a:extLst>
              <a:ext uri="{FF2B5EF4-FFF2-40B4-BE49-F238E27FC236}">
                <a16:creationId xmlns:a16="http://schemas.microsoft.com/office/drawing/2014/main" id="{5F524BEE-D77D-0448-AA02-1E8B39D6AF63}"/>
              </a:ext>
            </a:extLst>
          </p:cNvPr>
          <p:cNvPicPr>
            <a:picLocks noGrp="1" noChangeAspect="1"/>
          </p:cNvPicPr>
          <p:nvPr>
            <p:ph type="pic" idx="1"/>
          </p:nvPr>
        </p:nvPicPr>
        <p:blipFill>
          <a:blip r:embed="rId2"/>
          <a:srcRect t="23680" b="23680"/>
          <a:stretch>
            <a:fillRect/>
          </a:stretch>
        </p:blipFill>
        <p:spPr/>
      </p:pic>
      <p:sp>
        <p:nvSpPr>
          <p:cNvPr id="4" name="Text Placeholder 3">
            <a:extLst>
              <a:ext uri="{FF2B5EF4-FFF2-40B4-BE49-F238E27FC236}">
                <a16:creationId xmlns:a16="http://schemas.microsoft.com/office/drawing/2014/main" id="{DC1A9CFA-3BE1-0149-8EE9-C01D8C011DA0}"/>
              </a:ext>
            </a:extLst>
          </p:cNvPr>
          <p:cNvSpPr>
            <a:spLocks noGrp="1"/>
          </p:cNvSpPr>
          <p:nvPr>
            <p:ph type="body" sz="half" idx="2"/>
          </p:nvPr>
        </p:nvSpPr>
        <p:spPr/>
        <p:txBody>
          <a:bodyPr/>
          <a:lstStyle/>
          <a:p>
            <a:endParaRPr lang="en-US"/>
          </a:p>
        </p:txBody>
      </p:sp>
      <p:sp>
        <p:nvSpPr>
          <p:cNvPr id="5" name="TextBox 4">
            <a:extLst>
              <a:ext uri="{FF2B5EF4-FFF2-40B4-BE49-F238E27FC236}">
                <a16:creationId xmlns:a16="http://schemas.microsoft.com/office/drawing/2014/main" id="{936AEAE0-9CF6-BA4C-940C-B59EC9623423}"/>
              </a:ext>
            </a:extLst>
          </p:cNvPr>
          <p:cNvSpPr txBox="1"/>
          <p:nvPr/>
        </p:nvSpPr>
        <p:spPr>
          <a:xfrm>
            <a:off x="9353862" y="6445770"/>
            <a:ext cx="2838138" cy="369332"/>
          </a:xfrm>
          <a:prstGeom prst="rect">
            <a:avLst/>
          </a:prstGeom>
          <a:noFill/>
        </p:spPr>
        <p:txBody>
          <a:bodyPr wrap="square" rtlCol="0">
            <a:spAutoFit/>
          </a:bodyPr>
          <a:lstStyle/>
          <a:p>
            <a:r>
              <a:rPr lang="en-US" dirty="0"/>
              <a:t>Photo collected from </a:t>
            </a:r>
            <a:r>
              <a:rPr lang="en-US" dirty="0" err="1"/>
              <a:t>weibo</a:t>
            </a:r>
            <a:endParaRPr lang="en-US" dirty="0"/>
          </a:p>
        </p:txBody>
      </p:sp>
    </p:spTree>
    <p:extLst>
      <p:ext uri="{BB962C8B-B14F-4D97-AF65-F5344CB8AC3E}">
        <p14:creationId xmlns:p14="http://schemas.microsoft.com/office/powerpoint/2010/main" val="377389579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841F94-82E0-EB42-A19E-32EBDA3DC9EF}"/>
              </a:ext>
            </a:extLst>
          </p:cNvPr>
          <p:cNvSpPr>
            <a:spLocks noGrp="1"/>
          </p:cNvSpPr>
          <p:nvPr>
            <p:ph type="title"/>
          </p:nvPr>
        </p:nvSpPr>
        <p:spPr/>
        <p:txBody>
          <a:bodyPr/>
          <a:lstStyle/>
          <a:p>
            <a:endParaRPr lang="en-US"/>
          </a:p>
        </p:txBody>
      </p:sp>
      <p:pic>
        <p:nvPicPr>
          <p:cNvPr id="7" name="Picture Placeholder 6">
            <a:extLst>
              <a:ext uri="{FF2B5EF4-FFF2-40B4-BE49-F238E27FC236}">
                <a16:creationId xmlns:a16="http://schemas.microsoft.com/office/drawing/2014/main" id="{B560F1E8-632F-004D-8C62-DE3132B51F13}"/>
              </a:ext>
            </a:extLst>
          </p:cNvPr>
          <p:cNvPicPr>
            <a:picLocks noGrp="1" noChangeAspect="1"/>
          </p:cNvPicPr>
          <p:nvPr>
            <p:ph type="pic" idx="1"/>
          </p:nvPr>
        </p:nvPicPr>
        <p:blipFill>
          <a:blip r:embed="rId2"/>
          <a:srcRect l="7764" r="7764"/>
          <a:stretch>
            <a:fillRect/>
          </a:stretch>
        </p:blipFill>
        <p:spPr/>
      </p:pic>
      <p:sp>
        <p:nvSpPr>
          <p:cNvPr id="4" name="Text Placeholder 3">
            <a:extLst>
              <a:ext uri="{FF2B5EF4-FFF2-40B4-BE49-F238E27FC236}">
                <a16:creationId xmlns:a16="http://schemas.microsoft.com/office/drawing/2014/main" id="{DC1A9CFA-3BE1-0149-8EE9-C01D8C011DA0}"/>
              </a:ext>
            </a:extLst>
          </p:cNvPr>
          <p:cNvSpPr>
            <a:spLocks noGrp="1"/>
          </p:cNvSpPr>
          <p:nvPr>
            <p:ph type="body" sz="half" idx="2"/>
          </p:nvPr>
        </p:nvSpPr>
        <p:spPr/>
        <p:txBody>
          <a:bodyPr/>
          <a:lstStyle/>
          <a:p>
            <a:endParaRPr lang="en-US"/>
          </a:p>
        </p:txBody>
      </p:sp>
      <p:sp>
        <p:nvSpPr>
          <p:cNvPr id="5" name="TextBox 4">
            <a:extLst>
              <a:ext uri="{FF2B5EF4-FFF2-40B4-BE49-F238E27FC236}">
                <a16:creationId xmlns:a16="http://schemas.microsoft.com/office/drawing/2014/main" id="{936AEAE0-9CF6-BA4C-940C-B59EC9623423}"/>
              </a:ext>
            </a:extLst>
          </p:cNvPr>
          <p:cNvSpPr txBox="1"/>
          <p:nvPr/>
        </p:nvSpPr>
        <p:spPr>
          <a:xfrm>
            <a:off x="9353862" y="6445770"/>
            <a:ext cx="2838138" cy="369332"/>
          </a:xfrm>
          <a:prstGeom prst="rect">
            <a:avLst/>
          </a:prstGeom>
          <a:noFill/>
        </p:spPr>
        <p:txBody>
          <a:bodyPr wrap="square" rtlCol="0">
            <a:spAutoFit/>
          </a:bodyPr>
          <a:lstStyle/>
          <a:p>
            <a:r>
              <a:rPr lang="en-US" dirty="0"/>
              <a:t>Photo collected from </a:t>
            </a:r>
            <a:r>
              <a:rPr lang="en-US" dirty="0" err="1"/>
              <a:t>weibo</a:t>
            </a:r>
            <a:endParaRPr lang="en-US" dirty="0"/>
          </a:p>
        </p:txBody>
      </p:sp>
    </p:spTree>
    <p:extLst>
      <p:ext uri="{BB962C8B-B14F-4D97-AF65-F5344CB8AC3E}">
        <p14:creationId xmlns:p14="http://schemas.microsoft.com/office/powerpoint/2010/main" val="237626398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841F94-82E0-EB42-A19E-32EBDA3DC9EF}"/>
              </a:ext>
            </a:extLst>
          </p:cNvPr>
          <p:cNvSpPr>
            <a:spLocks noGrp="1"/>
          </p:cNvSpPr>
          <p:nvPr>
            <p:ph type="title"/>
          </p:nvPr>
        </p:nvSpPr>
        <p:spPr/>
        <p:txBody>
          <a:bodyPr/>
          <a:lstStyle/>
          <a:p>
            <a:endParaRPr lang="en-US"/>
          </a:p>
        </p:txBody>
      </p:sp>
      <p:pic>
        <p:nvPicPr>
          <p:cNvPr id="7" name="Picture Placeholder 6">
            <a:extLst>
              <a:ext uri="{FF2B5EF4-FFF2-40B4-BE49-F238E27FC236}">
                <a16:creationId xmlns:a16="http://schemas.microsoft.com/office/drawing/2014/main" id="{9188EAFF-09D4-3C4A-99E1-9D09359DDA72}"/>
              </a:ext>
            </a:extLst>
          </p:cNvPr>
          <p:cNvPicPr>
            <a:picLocks noGrp="1" noChangeAspect="1"/>
          </p:cNvPicPr>
          <p:nvPr>
            <p:ph type="pic" idx="1"/>
          </p:nvPr>
        </p:nvPicPr>
        <p:blipFill>
          <a:blip r:embed="rId2"/>
          <a:srcRect l="4344" r="4344"/>
          <a:stretch>
            <a:fillRect/>
          </a:stretch>
        </p:blipFill>
        <p:spPr/>
      </p:pic>
      <p:sp>
        <p:nvSpPr>
          <p:cNvPr id="4" name="Text Placeholder 3">
            <a:extLst>
              <a:ext uri="{FF2B5EF4-FFF2-40B4-BE49-F238E27FC236}">
                <a16:creationId xmlns:a16="http://schemas.microsoft.com/office/drawing/2014/main" id="{DC1A9CFA-3BE1-0149-8EE9-C01D8C011DA0}"/>
              </a:ext>
            </a:extLst>
          </p:cNvPr>
          <p:cNvSpPr>
            <a:spLocks noGrp="1"/>
          </p:cNvSpPr>
          <p:nvPr>
            <p:ph type="body" sz="half" idx="2"/>
          </p:nvPr>
        </p:nvSpPr>
        <p:spPr/>
        <p:txBody>
          <a:bodyPr/>
          <a:lstStyle/>
          <a:p>
            <a:endParaRPr lang="en-US"/>
          </a:p>
        </p:txBody>
      </p:sp>
      <p:sp>
        <p:nvSpPr>
          <p:cNvPr id="5" name="TextBox 4">
            <a:extLst>
              <a:ext uri="{FF2B5EF4-FFF2-40B4-BE49-F238E27FC236}">
                <a16:creationId xmlns:a16="http://schemas.microsoft.com/office/drawing/2014/main" id="{936AEAE0-9CF6-BA4C-940C-B59EC9623423}"/>
              </a:ext>
            </a:extLst>
          </p:cNvPr>
          <p:cNvSpPr txBox="1"/>
          <p:nvPr/>
        </p:nvSpPr>
        <p:spPr>
          <a:xfrm>
            <a:off x="9353862" y="6445770"/>
            <a:ext cx="2838138" cy="369332"/>
          </a:xfrm>
          <a:prstGeom prst="rect">
            <a:avLst/>
          </a:prstGeom>
          <a:noFill/>
        </p:spPr>
        <p:txBody>
          <a:bodyPr wrap="square" rtlCol="0">
            <a:spAutoFit/>
          </a:bodyPr>
          <a:lstStyle/>
          <a:p>
            <a:r>
              <a:rPr lang="en-US" dirty="0"/>
              <a:t>Photo collected from </a:t>
            </a:r>
            <a:r>
              <a:rPr lang="en-US" dirty="0" err="1"/>
              <a:t>weibo</a:t>
            </a:r>
            <a:endParaRPr lang="en-US" dirty="0"/>
          </a:p>
        </p:txBody>
      </p:sp>
    </p:spTree>
    <p:extLst>
      <p:ext uri="{BB962C8B-B14F-4D97-AF65-F5344CB8AC3E}">
        <p14:creationId xmlns:p14="http://schemas.microsoft.com/office/powerpoint/2010/main" val="362371678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841F94-82E0-EB42-A19E-32EBDA3DC9EF}"/>
              </a:ext>
            </a:extLst>
          </p:cNvPr>
          <p:cNvSpPr>
            <a:spLocks noGrp="1"/>
          </p:cNvSpPr>
          <p:nvPr>
            <p:ph type="title"/>
          </p:nvPr>
        </p:nvSpPr>
        <p:spPr/>
        <p:txBody>
          <a:bodyPr/>
          <a:lstStyle/>
          <a:p>
            <a:endParaRPr lang="en-US"/>
          </a:p>
        </p:txBody>
      </p:sp>
      <p:pic>
        <p:nvPicPr>
          <p:cNvPr id="7" name="Picture Placeholder 6">
            <a:extLst>
              <a:ext uri="{FF2B5EF4-FFF2-40B4-BE49-F238E27FC236}">
                <a16:creationId xmlns:a16="http://schemas.microsoft.com/office/drawing/2014/main" id="{91DC3C8B-7B37-2849-A6A9-9607D149443A}"/>
              </a:ext>
            </a:extLst>
          </p:cNvPr>
          <p:cNvPicPr>
            <a:picLocks noGrp="1" noChangeAspect="1"/>
          </p:cNvPicPr>
          <p:nvPr>
            <p:ph type="pic" idx="1"/>
          </p:nvPr>
        </p:nvPicPr>
        <p:blipFill>
          <a:blip r:embed="rId2"/>
          <a:srcRect l="2508" r="2508"/>
          <a:stretch>
            <a:fillRect/>
          </a:stretch>
        </p:blipFill>
        <p:spPr/>
      </p:pic>
      <p:sp>
        <p:nvSpPr>
          <p:cNvPr id="4" name="Text Placeholder 3">
            <a:extLst>
              <a:ext uri="{FF2B5EF4-FFF2-40B4-BE49-F238E27FC236}">
                <a16:creationId xmlns:a16="http://schemas.microsoft.com/office/drawing/2014/main" id="{DC1A9CFA-3BE1-0149-8EE9-C01D8C011DA0}"/>
              </a:ext>
            </a:extLst>
          </p:cNvPr>
          <p:cNvSpPr>
            <a:spLocks noGrp="1"/>
          </p:cNvSpPr>
          <p:nvPr>
            <p:ph type="body" sz="half" idx="2"/>
          </p:nvPr>
        </p:nvSpPr>
        <p:spPr/>
        <p:txBody>
          <a:bodyPr/>
          <a:lstStyle/>
          <a:p>
            <a:endParaRPr lang="en-US"/>
          </a:p>
        </p:txBody>
      </p:sp>
      <p:sp>
        <p:nvSpPr>
          <p:cNvPr id="5" name="TextBox 4">
            <a:extLst>
              <a:ext uri="{FF2B5EF4-FFF2-40B4-BE49-F238E27FC236}">
                <a16:creationId xmlns:a16="http://schemas.microsoft.com/office/drawing/2014/main" id="{936AEAE0-9CF6-BA4C-940C-B59EC9623423}"/>
              </a:ext>
            </a:extLst>
          </p:cNvPr>
          <p:cNvSpPr txBox="1"/>
          <p:nvPr/>
        </p:nvSpPr>
        <p:spPr>
          <a:xfrm>
            <a:off x="9353862" y="6445770"/>
            <a:ext cx="2838138" cy="369332"/>
          </a:xfrm>
          <a:prstGeom prst="rect">
            <a:avLst/>
          </a:prstGeom>
          <a:noFill/>
        </p:spPr>
        <p:txBody>
          <a:bodyPr wrap="square" rtlCol="0">
            <a:spAutoFit/>
          </a:bodyPr>
          <a:lstStyle/>
          <a:p>
            <a:r>
              <a:rPr lang="en-US" dirty="0"/>
              <a:t>Photo collected from </a:t>
            </a:r>
            <a:r>
              <a:rPr lang="en-US" dirty="0" err="1"/>
              <a:t>weibo</a:t>
            </a:r>
            <a:endParaRPr lang="en-US" dirty="0"/>
          </a:p>
        </p:txBody>
      </p:sp>
    </p:spTree>
    <p:extLst>
      <p:ext uri="{BB962C8B-B14F-4D97-AF65-F5344CB8AC3E}">
        <p14:creationId xmlns:p14="http://schemas.microsoft.com/office/powerpoint/2010/main" val="19795959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2BA580-B2C2-C840-AD66-B34BC510EFFF}"/>
              </a:ext>
            </a:extLst>
          </p:cNvPr>
          <p:cNvSpPr>
            <a:spLocks noGrp="1"/>
          </p:cNvSpPr>
          <p:nvPr>
            <p:ph type="title"/>
          </p:nvPr>
        </p:nvSpPr>
        <p:spPr/>
        <p:txBody>
          <a:bodyPr/>
          <a:lstStyle/>
          <a:p>
            <a:r>
              <a:rPr lang="en-US" dirty="0"/>
              <a:t>McDonalds closed</a:t>
            </a:r>
          </a:p>
        </p:txBody>
      </p:sp>
      <p:pic>
        <p:nvPicPr>
          <p:cNvPr id="6" name="Picture Placeholder 5">
            <a:extLst>
              <a:ext uri="{FF2B5EF4-FFF2-40B4-BE49-F238E27FC236}">
                <a16:creationId xmlns:a16="http://schemas.microsoft.com/office/drawing/2014/main" id="{1C0CE7FB-5DC1-5845-9E78-77CFF5DA79C3}"/>
              </a:ext>
            </a:extLst>
          </p:cNvPr>
          <p:cNvPicPr>
            <a:picLocks noGrp="1" noChangeAspect="1"/>
          </p:cNvPicPr>
          <p:nvPr>
            <p:ph type="pic" idx="1"/>
          </p:nvPr>
        </p:nvPicPr>
        <p:blipFill rotWithShape="1">
          <a:blip r:embed="rId2"/>
          <a:srcRect l="-13322" r="-13322"/>
          <a:stretch/>
        </p:blipFill>
        <p:spPr/>
      </p:pic>
    </p:spTree>
    <p:extLst>
      <p:ext uri="{BB962C8B-B14F-4D97-AF65-F5344CB8AC3E}">
        <p14:creationId xmlns:p14="http://schemas.microsoft.com/office/powerpoint/2010/main" val="426134210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841F94-82E0-EB42-A19E-32EBDA3DC9EF}"/>
              </a:ext>
            </a:extLst>
          </p:cNvPr>
          <p:cNvSpPr>
            <a:spLocks noGrp="1"/>
          </p:cNvSpPr>
          <p:nvPr>
            <p:ph type="title"/>
          </p:nvPr>
        </p:nvSpPr>
        <p:spPr>
          <a:xfrm>
            <a:off x="523904" y="987425"/>
            <a:ext cx="3932237" cy="1600200"/>
          </a:xfrm>
        </p:spPr>
        <p:txBody>
          <a:bodyPr>
            <a:normAutofit fontScale="90000"/>
          </a:bodyPr>
          <a:lstStyle/>
          <a:p>
            <a:r>
              <a:rPr lang="en-US" dirty="0"/>
              <a:t>A drop of internet search engine data indicating the three minutes of silent mourning.</a:t>
            </a:r>
          </a:p>
        </p:txBody>
      </p:sp>
      <p:pic>
        <p:nvPicPr>
          <p:cNvPr id="7" name="Picture Placeholder 6">
            <a:extLst>
              <a:ext uri="{FF2B5EF4-FFF2-40B4-BE49-F238E27FC236}">
                <a16:creationId xmlns:a16="http://schemas.microsoft.com/office/drawing/2014/main" id="{865C8CF2-D871-0645-84DB-0BFEAB237682}"/>
              </a:ext>
            </a:extLst>
          </p:cNvPr>
          <p:cNvPicPr>
            <a:picLocks noGrp="1" noChangeAspect="1"/>
          </p:cNvPicPr>
          <p:nvPr>
            <p:ph type="pic" idx="1"/>
          </p:nvPr>
        </p:nvPicPr>
        <p:blipFill>
          <a:blip r:embed="rId2"/>
          <a:srcRect l="9558" r="9558"/>
          <a:stretch>
            <a:fillRect/>
          </a:stretch>
        </p:blipFill>
        <p:spPr/>
      </p:pic>
      <p:sp>
        <p:nvSpPr>
          <p:cNvPr id="5" name="TextBox 4">
            <a:extLst>
              <a:ext uri="{FF2B5EF4-FFF2-40B4-BE49-F238E27FC236}">
                <a16:creationId xmlns:a16="http://schemas.microsoft.com/office/drawing/2014/main" id="{936AEAE0-9CF6-BA4C-940C-B59EC9623423}"/>
              </a:ext>
            </a:extLst>
          </p:cNvPr>
          <p:cNvSpPr txBox="1"/>
          <p:nvPr/>
        </p:nvSpPr>
        <p:spPr>
          <a:xfrm>
            <a:off x="9353862" y="6445770"/>
            <a:ext cx="2838138" cy="369332"/>
          </a:xfrm>
          <a:prstGeom prst="rect">
            <a:avLst/>
          </a:prstGeom>
          <a:noFill/>
        </p:spPr>
        <p:txBody>
          <a:bodyPr wrap="square" rtlCol="0">
            <a:spAutoFit/>
          </a:bodyPr>
          <a:lstStyle/>
          <a:p>
            <a:r>
              <a:rPr lang="en-US" dirty="0"/>
              <a:t>Photo collected from </a:t>
            </a:r>
            <a:r>
              <a:rPr lang="en-US" dirty="0" err="1"/>
              <a:t>weibo</a:t>
            </a:r>
            <a:endParaRPr lang="en-US" dirty="0"/>
          </a:p>
        </p:txBody>
      </p:sp>
      <p:sp>
        <p:nvSpPr>
          <p:cNvPr id="3" name="TextBox 2">
            <a:extLst>
              <a:ext uri="{FF2B5EF4-FFF2-40B4-BE49-F238E27FC236}">
                <a16:creationId xmlns:a16="http://schemas.microsoft.com/office/drawing/2014/main" id="{D9337E41-92B3-AF46-AACF-2B53E4818439}"/>
              </a:ext>
            </a:extLst>
          </p:cNvPr>
          <p:cNvSpPr txBox="1"/>
          <p:nvPr/>
        </p:nvSpPr>
        <p:spPr>
          <a:xfrm>
            <a:off x="548640" y="2992582"/>
            <a:ext cx="3674404" cy="646331"/>
          </a:xfrm>
          <a:prstGeom prst="rect">
            <a:avLst/>
          </a:prstGeom>
          <a:noFill/>
        </p:spPr>
        <p:txBody>
          <a:bodyPr wrap="none" rtlCol="0">
            <a:spAutoFit/>
          </a:bodyPr>
          <a:lstStyle/>
          <a:p>
            <a:r>
              <a:rPr lang="en-US" dirty="0"/>
              <a:t>It was like a drop in heartbeat</a:t>
            </a:r>
          </a:p>
          <a:p>
            <a:r>
              <a:rPr lang="en-US" dirty="0"/>
              <a:t>which the whole country was feeling.</a:t>
            </a:r>
          </a:p>
        </p:txBody>
      </p:sp>
    </p:spTree>
    <p:extLst>
      <p:ext uri="{BB962C8B-B14F-4D97-AF65-F5344CB8AC3E}">
        <p14:creationId xmlns:p14="http://schemas.microsoft.com/office/powerpoint/2010/main" val="198305370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841F94-82E0-EB42-A19E-32EBDA3DC9EF}"/>
              </a:ext>
            </a:extLst>
          </p:cNvPr>
          <p:cNvSpPr>
            <a:spLocks noGrp="1"/>
          </p:cNvSpPr>
          <p:nvPr>
            <p:ph type="title"/>
          </p:nvPr>
        </p:nvSpPr>
        <p:spPr>
          <a:xfrm>
            <a:off x="839788" y="457200"/>
            <a:ext cx="5256212" cy="1600200"/>
          </a:xfrm>
        </p:spPr>
        <p:txBody>
          <a:bodyPr/>
          <a:lstStyle/>
          <a:p>
            <a:r>
              <a:rPr lang="en-US" dirty="0"/>
              <a:t>Popular sites and apps turned black and white</a:t>
            </a:r>
            <a:r>
              <a:rPr lang="zh-CN" altLang="en-US" dirty="0"/>
              <a:t> </a:t>
            </a:r>
            <a:r>
              <a:rPr lang="en-US" altLang="zh-CN" dirty="0"/>
              <a:t>in tribute</a:t>
            </a:r>
            <a:endParaRPr lang="en-US" dirty="0"/>
          </a:p>
        </p:txBody>
      </p:sp>
      <p:pic>
        <p:nvPicPr>
          <p:cNvPr id="7" name="Picture Placeholder 6">
            <a:extLst>
              <a:ext uri="{FF2B5EF4-FFF2-40B4-BE49-F238E27FC236}">
                <a16:creationId xmlns:a16="http://schemas.microsoft.com/office/drawing/2014/main" id="{F8ADFA62-406E-3F47-B26B-405D7709D7E2}"/>
              </a:ext>
            </a:extLst>
          </p:cNvPr>
          <p:cNvPicPr>
            <a:picLocks noGrp="1" noChangeAspect="1"/>
          </p:cNvPicPr>
          <p:nvPr>
            <p:ph type="pic" idx="1"/>
          </p:nvPr>
        </p:nvPicPr>
        <p:blipFill rotWithShape="1">
          <a:blip r:embed="rId2"/>
          <a:srcRect l="-62572" r="-62572"/>
          <a:stretch/>
        </p:blipFill>
        <p:spPr>
          <a:xfrm>
            <a:off x="5183188" y="987425"/>
            <a:ext cx="6172200" cy="4873625"/>
          </a:xfrm>
        </p:spPr>
      </p:pic>
      <p:sp>
        <p:nvSpPr>
          <p:cNvPr id="5" name="TextBox 4">
            <a:extLst>
              <a:ext uri="{FF2B5EF4-FFF2-40B4-BE49-F238E27FC236}">
                <a16:creationId xmlns:a16="http://schemas.microsoft.com/office/drawing/2014/main" id="{936AEAE0-9CF6-BA4C-940C-B59EC9623423}"/>
              </a:ext>
            </a:extLst>
          </p:cNvPr>
          <p:cNvSpPr txBox="1"/>
          <p:nvPr/>
        </p:nvSpPr>
        <p:spPr>
          <a:xfrm>
            <a:off x="9353862" y="6445770"/>
            <a:ext cx="2838138" cy="369332"/>
          </a:xfrm>
          <a:prstGeom prst="rect">
            <a:avLst/>
          </a:prstGeom>
          <a:noFill/>
        </p:spPr>
        <p:txBody>
          <a:bodyPr wrap="square" rtlCol="0">
            <a:spAutoFit/>
          </a:bodyPr>
          <a:lstStyle/>
          <a:p>
            <a:r>
              <a:rPr lang="en-US"/>
              <a:t>Photo collected from weibo</a:t>
            </a:r>
            <a:endParaRPr lang="en-US" dirty="0"/>
          </a:p>
        </p:txBody>
      </p:sp>
      <p:sp>
        <p:nvSpPr>
          <p:cNvPr id="3" name="TextBox 2">
            <a:extLst>
              <a:ext uri="{FF2B5EF4-FFF2-40B4-BE49-F238E27FC236}">
                <a16:creationId xmlns:a16="http://schemas.microsoft.com/office/drawing/2014/main" id="{864D60A3-49A7-5444-8A06-2E6D218DB132}"/>
              </a:ext>
            </a:extLst>
          </p:cNvPr>
          <p:cNvSpPr txBox="1"/>
          <p:nvPr/>
        </p:nvSpPr>
        <p:spPr>
          <a:xfrm>
            <a:off x="836612" y="2402959"/>
            <a:ext cx="5694059" cy="369332"/>
          </a:xfrm>
          <a:prstGeom prst="rect">
            <a:avLst/>
          </a:prstGeom>
          <a:noFill/>
        </p:spPr>
        <p:txBody>
          <a:bodyPr wrap="none" rtlCol="0">
            <a:spAutoFit/>
          </a:bodyPr>
          <a:lstStyle/>
          <a:p>
            <a:r>
              <a:rPr lang="en-US" dirty="0"/>
              <a:t>Bright colors like red are avoided during Chinese funerals.</a:t>
            </a:r>
          </a:p>
        </p:txBody>
      </p:sp>
    </p:spTree>
    <p:extLst>
      <p:ext uri="{BB962C8B-B14F-4D97-AF65-F5344CB8AC3E}">
        <p14:creationId xmlns:p14="http://schemas.microsoft.com/office/powerpoint/2010/main" val="106147630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841F94-82E0-EB42-A19E-32EBDA3DC9EF}"/>
              </a:ext>
            </a:extLst>
          </p:cNvPr>
          <p:cNvSpPr>
            <a:spLocks noGrp="1"/>
          </p:cNvSpPr>
          <p:nvPr>
            <p:ph type="title"/>
          </p:nvPr>
        </p:nvSpPr>
        <p:spPr/>
        <p:txBody>
          <a:bodyPr/>
          <a:lstStyle/>
          <a:p>
            <a:r>
              <a:rPr lang="en-US" dirty="0"/>
              <a:t>In the meantime…</a:t>
            </a:r>
          </a:p>
        </p:txBody>
      </p:sp>
      <p:pic>
        <p:nvPicPr>
          <p:cNvPr id="7" name="Picture Placeholder 6">
            <a:extLst>
              <a:ext uri="{FF2B5EF4-FFF2-40B4-BE49-F238E27FC236}">
                <a16:creationId xmlns:a16="http://schemas.microsoft.com/office/drawing/2014/main" id="{56B5DC76-AAE6-A149-B199-C3A384867C36}"/>
              </a:ext>
            </a:extLst>
          </p:cNvPr>
          <p:cNvPicPr>
            <a:picLocks noGrp="1" noChangeAspect="1"/>
          </p:cNvPicPr>
          <p:nvPr>
            <p:ph type="pic" idx="1"/>
          </p:nvPr>
        </p:nvPicPr>
        <p:blipFill>
          <a:blip r:embed="rId2"/>
          <a:srcRect l="8655" r="8655"/>
          <a:stretch>
            <a:fillRect/>
          </a:stretch>
        </p:blipFill>
        <p:spPr/>
      </p:pic>
      <p:sp>
        <p:nvSpPr>
          <p:cNvPr id="4" name="Text Placeholder 3">
            <a:extLst>
              <a:ext uri="{FF2B5EF4-FFF2-40B4-BE49-F238E27FC236}">
                <a16:creationId xmlns:a16="http://schemas.microsoft.com/office/drawing/2014/main" id="{DC1A9CFA-3BE1-0149-8EE9-C01D8C011DA0}"/>
              </a:ext>
            </a:extLst>
          </p:cNvPr>
          <p:cNvSpPr>
            <a:spLocks noGrp="1"/>
          </p:cNvSpPr>
          <p:nvPr>
            <p:ph type="body" sz="half" idx="2"/>
          </p:nvPr>
        </p:nvSpPr>
        <p:spPr/>
        <p:txBody>
          <a:bodyPr/>
          <a:lstStyle/>
          <a:p>
            <a:r>
              <a:rPr lang="en-US" dirty="0"/>
              <a:t>Internet pages during this period were often taken down for ”spreading false comments” or “causing disturbance”. What was deemed “sensitive” remained unspeakable on this day of reflection. Just not red. </a:t>
            </a:r>
          </a:p>
        </p:txBody>
      </p:sp>
      <p:sp>
        <p:nvSpPr>
          <p:cNvPr id="5" name="TextBox 4">
            <a:extLst>
              <a:ext uri="{FF2B5EF4-FFF2-40B4-BE49-F238E27FC236}">
                <a16:creationId xmlns:a16="http://schemas.microsoft.com/office/drawing/2014/main" id="{936AEAE0-9CF6-BA4C-940C-B59EC9623423}"/>
              </a:ext>
            </a:extLst>
          </p:cNvPr>
          <p:cNvSpPr txBox="1"/>
          <p:nvPr/>
        </p:nvSpPr>
        <p:spPr>
          <a:xfrm>
            <a:off x="9353862" y="6445770"/>
            <a:ext cx="2838138" cy="369332"/>
          </a:xfrm>
          <a:prstGeom prst="rect">
            <a:avLst/>
          </a:prstGeom>
          <a:noFill/>
        </p:spPr>
        <p:txBody>
          <a:bodyPr wrap="square" rtlCol="0">
            <a:spAutoFit/>
          </a:bodyPr>
          <a:lstStyle/>
          <a:p>
            <a:r>
              <a:rPr lang="en-US" dirty="0"/>
              <a:t>Photo collected from </a:t>
            </a:r>
            <a:r>
              <a:rPr lang="en-US" dirty="0" err="1"/>
              <a:t>weibo</a:t>
            </a:r>
            <a:endParaRPr lang="en-US" dirty="0"/>
          </a:p>
        </p:txBody>
      </p:sp>
    </p:spTree>
    <p:extLst>
      <p:ext uri="{BB962C8B-B14F-4D97-AF65-F5344CB8AC3E}">
        <p14:creationId xmlns:p14="http://schemas.microsoft.com/office/powerpoint/2010/main" val="384043031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841F94-82E0-EB42-A19E-32EBDA3DC9EF}"/>
              </a:ext>
            </a:extLst>
          </p:cNvPr>
          <p:cNvSpPr>
            <a:spLocks noGrp="1"/>
          </p:cNvSpPr>
          <p:nvPr>
            <p:ph type="title"/>
          </p:nvPr>
        </p:nvSpPr>
        <p:spPr>
          <a:xfrm>
            <a:off x="605378" y="441322"/>
            <a:ext cx="3932237" cy="1600200"/>
          </a:xfrm>
        </p:spPr>
        <p:txBody>
          <a:bodyPr/>
          <a:lstStyle/>
          <a:p>
            <a:r>
              <a:rPr lang="en-US" dirty="0"/>
              <a:t>April 4</a:t>
            </a:r>
            <a:r>
              <a:rPr lang="en-US" baseline="30000" dirty="0"/>
              <a:t>th</a:t>
            </a:r>
            <a:r>
              <a:rPr lang="en-US" dirty="0"/>
              <a:t> and “404”</a:t>
            </a:r>
            <a:br>
              <a:rPr lang="en-US" dirty="0"/>
            </a:br>
            <a:endParaRPr lang="en-US" dirty="0"/>
          </a:p>
        </p:txBody>
      </p:sp>
      <p:pic>
        <p:nvPicPr>
          <p:cNvPr id="7" name="Picture Placeholder 6">
            <a:extLst>
              <a:ext uri="{FF2B5EF4-FFF2-40B4-BE49-F238E27FC236}">
                <a16:creationId xmlns:a16="http://schemas.microsoft.com/office/drawing/2014/main" id="{36BCF0F2-AF89-224E-A270-0B9919182263}"/>
              </a:ext>
            </a:extLst>
          </p:cNvPr>
          <p:cNvPicPr>
            <a:picLocks noGrp="1" noChangeAspect="1"/>
          </p:cNvPicPr>
          <p:nvPr>
            <p:ph type="pic" idx="1"/>
          </p:nvPr>
        </p:nvPicPr>
        <p:blipFill rotWithShape="1">
          <a:blip r:embed="rId2"/>
          <a:srcRect l="180" t="6519" r="-237051" b="68735"/>
          <a:stretch/>
        </p:blipFill>
        <p:spPr>
          <a:xfrm>
            <a:off x="4618381" y="979485"/>
            <a:ext cx="6172200" cy="4873625"/>
          </a:xfrm>
        </p:spPr>
      </p:pic>
      <p:sp>
        <p:nvSpPr>
          <p:cNvPr id="4" name="Text Placeholder 3">
            <a:extLst>
              <a:ext uri="{FF2B5EF4-FFF2-40B4-BE49-F238E27FC236}">
                <a16:creationId xmlns:a16="http://schemas.microsoft.com/office/drawing/2014/main" id="{DC1A9CFA-3BE1-0149-8EE9-C01D8C011DA0}"/>
              </a:ext>
            </a:extLst>
          </p:cNvPr>
          <p:cNvSpPr>
            <a:spLocks noGrp="1"/>
          </p:cNvSpPr>
          <p:nvPr>
            <p:ph type="body" sz="half" idx="2"/>
          </p:nvPr>
        </p:nvSpPr>
        <p:spPr>
          <a:xfrm>
            <a:off x="605378" y="2041522"/>
            <a:ext cx="3932237" cy="3811588"/>
          </a:xfrm>
        </p:spPr>
        <p:txBody>
          <a:bodyPr/>
          <a:lstStyle/>
          <a:p>
            <a:r>
              <a:rPr lang="en-US" dirty="0"/>
              <a:t>Some people found the sarcastic coincidence</a:t>
            </a:r>
          </a:p>
        </p:txBody>
      </p:sp>
      <p:sp>
        <p:nvSpPr>
          <p:cNvPr id="5" name="TextBox 4">
            <a:extLst>
              <a:ext uri="{FF2B5EF4-FFF2-40B4-BE49-F238E27FC236}">
                <a16:creationId xmlns:a16="http://schemas.microsoft.com/office/drawing/2014/main" id="{936AEAE0-9CF6-BA4C-940C-B59EC9623423}"/>
              </a:ext>
            </a:extLst>
          </p:cNvPr>
          <p:cNvSpPr txBox="1"/>
          <p:nvPr/>
        </p:nvSpPr>
        <p:spPr>
          <a:xfrm>
            <a:off x="9353862" y="6445770"/>
            <a:ext cx="2838138" cy="369332"/>
          </a:xfrm>
          <a:prstGeom prst="rect">
            <a:avLst/>
          </a:prstGeom>
          <a:noFill/>
        </p:spPr>
        <p:txBody>
          <a:bodyPr wrap="square" rtlCol="0">
            <a:spAutoFit/>
          </a:bodyPr>
          <a:lstStyle/>
          <a:p>
            <a:r>
              <a:rPr lang="en-US" dirty="0"/>
              <a:t>Photo collected from </a:t>
            </a:r>
            <a:r>
              <a:rPr lang="en-US" dirty="0" err="1"/>
              <a:t>weibo</a:t>
            </a:r>
            <a:endParaRPr lang="en-US" dirty="0"/>
          </a:p>
        </p:txBody>
      </p:sp>
      <p:pic>
        <p:nvPicPr>
          <p:cNvPr id="9" name="Picture 8">
            <a:extLst>
              <a:ext uri="{FF2B5EF4-FFF2-40B4-BE49-F238E27FC236}">
                <a16:creationId xmlns:a16="http://schemas.microsoft.com/office/drawing/2014/main" id="{9E8CA6AC-6049-7A47-9262-FF7D1721135E}"/>
              </a:ext>
            </a:extLst>
          </p:cNvPr>
          <p:cNvPicPr>
            <a:picLocks noChangeAspect="1"/>
          </p:cNvPicPr>
          <p:nvPr/>
        </p:nvPicPr>
        <p:blipFill rotWithShape="1">
          <a:blip r:embed="rId2"/>
          <a:srcRect l="-70" t="31175" r="2028" b="44466"/>
          <a:stretch/>
        </p:blipFill>
        <p:spPr>
          <a:xfrm>
            <a:off x="8290756" y="1004890"/>
            <a:ext cx="1827866" cy="4881564"/>
          </a:xfrm>
          <a:prstGeom prst="rect">
            <a:avLst/>
          </a:prstGeom>
        </p:spPr>
      </p:pic>
      <p:pic>
        <p:nvPicPr>
          <p:cNvPr id="11" name="Picture 10">
            <a:extLst>
              <a:ext uri="{FF2B5EF4-FFF2-40B4-BE49-F238E27FC236}">
                <a16:creationId xmlns:a16="http://schemas.microsoft.com/office/drawing/2014/main" id="{26773326-9A24-5E45-84B3-08ED500777FD}"/>
              </a:ext>
            </a:extLst>
          </p:cNvPr>
          <p:cNvPicPr>
            <a:picLocks noChangeAspect="1"/>
          </p:cNvPicPr>
          <p:nvPr/>
        </p:nvPicPr>
        <p:blipFill rotWithShape="1">
          <a:blip r:embed="rId2"/>
          <a:srcRect t="55074" b="20170"/>
          <a:stretch/>
        </p:blipFill>
        <p:spPr>
          <a:xfrm>
            <a:off x="10123243" y="992187"/>
            <a:ext cx="1827866" cy="4864100"/>
          </a:xfrm>
          <a:prstGeom prst="rect">
            <a:avLst/>
          </a:prstGeom>
        </p:spPr>
      </p:pic>
      <p:pic>
        <p:nvPicPr>
          <p:cNvPr id="13" name="Picture 12">
            <a:extLst>
              <a:ext uri="{FF2B5EF4-FFF2-40B4-BE49-F238E27FC236}">
                <a16:creationId xmlns:a16="http://schemas.microsoft.com/office/drawing/2014/main" id="{D0404BE1-630B-134A-81BB-3800B03DEB33}"/>
              </a:ext>
            </a:extLst>
          </p:cNvPr>
          <p:cNvPicPr>
            <a:picLocks noChangeAspect="1"/>
          </p:cNvPicPr>
          <p:nvPr/>
        </p:nvPicPr>
        <p:blipFill rotWithShape="1">
          <a:blip r:embed="rId2"/>
          <a:srcRect l="61" t="67785" r="-61" b="7328"/>
          <a:stretch/>
        </p:blipFill>
        <p:spPr>
          <a:xfrm>
            <a:off x="6506044" y="979486"/>
            <a:ext cx="1827866" cy="4889502"/>
          </a:xfrm>
          <a:prstGeom prst="rect">
            <a:avLst/>
          </a:prstGeom>
        </p:spPr>
      </p:pic>
    </p:spTree>
    <p:extLst>
      <p:ext uri="{BB962C8B-B14F-4D97-AF65-F5344CB8AC3E}">
        <p14:creationId xmlns:p14="http://schemas.microsoft.com/office/powerpoint/2010/main" val="258641217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841F94-82E0-EB42-A19E-32EBDA3DC9EF}"/>
              </a:ext>
            </a:extLst>
          </p:cNvPr>
          <p:cNvSpPr>
            <a:spLocks noGrp="1"/>
          </p:cNvSpPr>
          <p:nvPr>
            <p:ph type="title"/>
          </p:nvPr>
        </p:nvSpPr>
        <p:spPr>
          <a:xfrm>
            <a:off x="839788" y="457200"/>
            <a:ext cx="5256212" cy="1600200"/>
          </a:xfrm>
        </p:spPr>
        <p:txBody>
          <a:bodyPr/>
          <a:lstStyle/>
          <a:p>
            <a:r>
              <a:rPr lang="en-US" dirty="0"/>
              <a:t>“Thank you for fighting for us”</a:t>
            </a:r>
          </a:p>
        </p:txBody>
      </p:sp>
      <p:pic>
        <p:nvPicPr>
          <p:cNvPr id="7" name="Picture Placeholder 6">
            <a:extLst>
              <a:ext uri="{FF2B5EF4-FFF2-40B4-BE49-F238E27FC236}">
                <a16:creationId xmlns:a16="http://schemas.microsoft.com/office/drawing/2014/main" id="{6D341613-9D8D-7748-BB58-1928D15B32E1}"/>
              </a:ext>
            </a:extLst>
          </p:cNvPr>
          <p:cNvPicPr>
            <a:picLocks noGrp="1" noChangeAspect="1"/>
          </p:cNvPicPr>
          <p:nvPr>
            <p:ph type="pic" idx="1"/>
          </p:nvPr>
        </p:nvPicPr>
        <p:blipFill rotWithShape="1">
          <a:blip r:embed="rId2"/>
          <a:srcRect l="-62572" r="-62572"/>
          <a:stretch/>
        </p:blipFill>
        <p:spPr/>
      </p:pic>
      <p:sp>
        <p:nvSpPr>
          <p:cNvPr id="4" name="Text Placeholder 3">
            <a:extLst>
              <a:ext uri="{FF2B5EF4-FFF2-40B4-BE49-F238E27FC236}">
                <a16:creationId xmlns:a16="http://schemas.microsoft.com/office/drawing/2014/main" id="{DC1A9CFA-3BE1-0149-8EE9-C01D8C011DA0}"/>
              </a:ext>
            </a:extLst>
          </p:cNvPr>
          <p:cNvSpPr>
            <a:spLocks noGrp="1"/>
          </p:cNvSpPr>
          <p:nvPr>
            <p:ph type="body" sz="half" idx="2"/>
          </p:nvPr>
        </p:nvSpPr>
        <p:spPr>
          <a:xfrm>
            <a:off x="839788" y="2057400"/>
            <a:ext cx="4463732" cy="3811588"/>
          </a:xfrm>
        </p:spPr>
        <p:txBody>
          <a:bodyPr/>
          <a:lstStyle/>
          <a:p>
            <a:r>
              <a:rPr lang="en-US" dirty="0"/>
              <a:t>During the Wuhan quarantine, over 6000 medical workers came from all over the country to support the most dangerous frontline hospitals. When their work was done, people in Wuhan stood along the streets to say goodbye to their heroes. </a:t>
            </a:r>
          </a:p>
        </p:txBody>
      </p:sp>
      <p:sp>
        <p:nvSpPr>
          <p:cNvPr id="5" name="TextBox 4">
            <a:extLst>
              <a:ext uri="{FF2B5EF4-FFF2-40B4-BE49-F238E27FC236}">
                <a16:creationId xmlns:a16="http://schemas.microsoft.com/office/drawing/2014/main" id="{936AEAE0-9CF6-BA4C-940C-B59EC9623423}"/>
              </a:ext>
            </a:extLst>
          </p:cNvPr>
          <p:cNvSpPr txBox="1"/>
          <p:nvPr/>
        </p:nvSpPr>
        <p:spPr>
          <a:xfrm>
            <a:off x="9353862" y="6445770"/>
            <a:ext cx="2838138" cy="369332"/>
          </a:xfrm>
          <a:prstGeom prst="rect">
            <a:avLst/>
          </a:prstGeom>
          <a:noFill/>
        </p:spPr>
        <p:txBody>
          <a:bodyPr wrap="square" rtlCol="0">
            <a:spAutoFit/>
          </a:bodyPr>
          <a:lstStyle/>
          <a:p>
            <a:r>
              <a:rPr lang="en-US" dirty="0"/>
              <a:t>Photo collected from </a:t>
            </a:r>
            <a:r>
              <a:rPr lang="en-US" dirty="0" err="1"/>
              <a:t>weibo</a:t>
            </a:r>
            <a:endParaRPr lang="en-US" dirty="0"/>
          </a:p>
        </p:txBody>
      </p:sp>
    </p:spTree>
    <p:extLst>
      <p:ext uri="{BB962C8B-B14F-4D97-AF65-F5344CB8AC3E}">
        <p14:creationId xmlns:p14="http://schemas.microsoft.com/office/powerpoint/2010/main" val="288866650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841F94-82E0-EB42-A19E-32EBDA3DC9EF}"/>
              </a:ext>
            </a:extLst>
          </p:cNvPr>
          <p:cNvSpPr>
            <a:spLocks noGrp="1"/>
          </p:cNvSpPr>
          <p:nvPr>
            <p:ph type="title"/>
          </p:nvPr>
        </p:nvSpPr>
        <p:spPr/>
        <p:txBody>
          <a:bodyPr/>
          <a:lstStyle/>
          <a:p>
            <a:r>
              <a:rPr lang="en-US" dirty="0"/>
              <a:t>Aftermath</a:t>
            </a:r>
          </a:p>
        </p:txBody>
      </p:sp>
      <p:pic>
        <p:nvPicPr>
          <p:cNvPr id="7" name="Picture Placeholder 6">
            <a:extLst>
              <a:ext uri="{FF2B5EF4-FFF2-40B4-BE49-F238E27FC236}">
                <a16:creationId xmlns:a16="http://schemas.microsoft.com/office/drawing/2014/main" id="{1C399212-E246-B64A-B81C-2F8959ECC6BE}"/>
              </a:ext>
            </a:extLst>
          </p:cNvPr>
          <p:cNvPicPr>
            <a:picLocks noGrp="1" noChangeAspect="1"/>
          </p:cNvPicPr>
          <p:nvPr>
            <p:ph type="pic" idx="1"/>
          </p:nvPr>
        </p:nvPicPr>
        <p:blipFill>
          <a:blip r:embed="rId2"/>
          <a:srcRect t="22256" b="22256"/>
          <a:stretch>
            <a:fillRect/>
          </a:stretch>
        </p:blipFill>
        <p:spPr/>
      </p:pic>
      <p:sp>
        <p:nvSpPr>
          <p:cNvPr id="4" name="Text Placeholder 3">
            <a:extLst>
              <a:ext uri="{FF2B5EF4-FFF2-40B4-BE49-F238E27FC236}">
                <a16:creationId xmlns:a16="http://schemas.microsoft.com/office/drawing/2014/main" id="{DC1A9CFA-3BE1-0149-8EE9-C01D8C011DA0}"/>
              </a:ext>
            </a:extLst>
          </p:cNvPr>
          <p:cNvSpPr>
            <a:spLocks noGrp="1"/>
          </p:cNvSpPr>
          <p:nvPr>
            <p:ph type="body" sz="half" idx="2"/>
          </p:nvPr>
        </p:nvSpPr>
        <p:spPr>
          <a:xfrm>
            <a:off x="839788" y="2057400"/>
            <a:ext cx="3932237" cy="3811588"/>
          </a:xfrm>
        </p:spPr>
        <p:txBody>
          <a:bodyPr vert="horz" lIns="91440" tIns="45720" rIns="91440" bIns="45720" rtlCol="0" anchor="t">
            <a:normAutofit/>
          </a:bodyPr>
          <a:lstStyle/>
          <a:p>
            <a:r>
              <a:rPr lang="en-US" dirty="0"/>
              <a:t>When quarantine was lifted, people waited outside funeral homes to claim the ashes of their family members who passed away.</a:t>
            </a:r>
          </a:p>
          <a:p>
            <a:r>
              <a:rPr lang="en-US" dirty="0"/>
              <a:t>Bodies were sent straight from the hospital to be cremated. Funeral homes did not allow ceremonies during quarantine, so most people did not have the chance to say goodbye when their loved ones died. </a:t>
            </a:r>
          </a:p>
        </p:txBody>
      </p:sp>
      <p:sp>
        <p:nvSpPr>
          <p:cNvPr id="5" name="TextBox 4">
            <a:extLst>
              <a:ext uri="{FF2B5EF4-FFF2-40B4-BE49-F238E27FC236}">
                <a16:creationId xmlns:a16="http://schemas.microsoft.com/office/drawing/2014/main" id="{936AEAE0-9CF6-BA4C-940C-B59EC9623423}"/>
              </a:ext>
            </a:extLst>
          </p:cNvPr>
          <p:cNvSpPr txBox="1"/>
          <p:nvPr/>
        </p:nvSpPr>
        <p:spPr>
          <a:xfrm>
            <a:off x="9353862" y="6445770"/>
            <a:ext cx="2838138" cy="369332"/>
          </a:xfrm>
          <a:prstGeom prst="rect">
            <a:avLst/>
          </a:prstGeom>
          <a:noFill/>
        </p:spPr>
        <p:txBody>
          <a:bodyPr wrap="square" rtlCol="0">
            <a:spAutoFit/>
          </a:bodyPr>
          <a:lstStyle/>
          <a:p>
            <a:r>
              <a:rPr lang="en-US" dirty="0"/>
              <a:t>Photo collected from </a:t>
            </a:r>
            <a:r>
              <a:rPr lang="en-US" dirty="0" err="1"/>
              <a:t>weibo</a:t>
            </a:r>
            <a:endParaRPr lang="en-US" dirty="0"/>
          </a:p>
        </p:txBody>
      </p:sp>
    </p:spTree>
    <p:extLst>
      <p:ext uri="{BB962C8B-B14F-4D97-AF65-F5344CB8AC3E}">
        <p14:creationId xmlns:p14="http://schemas.microsoft.com/office/powerpoint/2010/main" val="160360835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841F94-82E0-EB42-A19E-32EBDA3DC9EF}"/>
              </a:ext>
            </a:extLst>
          </p:cNvPr>
          <p:cNvSpPr>
            <a:spLocks noGrp="1"/>
          </p:cNvSpPr>
          <p:nvPr>
            <p:ph type="title"/>
          </p:nvPr>
        </p:nvSpPr>
        <p:spPr/>
        <p:txBody>
          <a:bodyPr/>
          <a:lstStyle/>
          <a:p>
            <a:r>
              <a:rPr lang="en-US" dirty="0"/>
              <a:t>How do we proceed from here?</a:t>
            </a:r>
          </a:p>
        </p:txBody>
      </p:sp>
      <p:pic>
        <p:nvPicPr>
          <p:cNvPr id="7" name="Picture Placeholder 6">
            <a:extLst>
              <a:ext uri="{FF2B5EF4-FFF2-40B4-BE49-F238E27FC236}">
                <a16:creationId xmlns:a16="http://schemas.microsoft.com/office/drawing/2014/main" id="{37305D16-2C1A-324C-9AD8-0C7B116407F3}"/>
              </a:ext>
            </a:extLst>
          </p:cNvPr>
          <p:cNvPicPr>
            <a:picLocks noGrp="1" noChangeAspect="1"/>
          </p:cNvPicPr>
          <p:nvPr>
            <p:ph type="pic" idx="1"/>
          </p:nvPr>
        </p:nvPicPr>
        <p:blipFill>
          <a:blip r:embed="rId2"/>
          <a:srcRect l="4225" r="4225"/>
          <a:stretch>
            <a:fillRect/>
          </a:stretch>
        </p:blipFill>
        <p:spPr/>
      </p:pic>
      <p:sp>
        <p:nvSpPr>
          <p:cNvPr id="5" name="TextBox 4">
            <a:extLst>
              <a:ext uri="{FF2B5EF4-FFF2-40B4-BE49-F238E27FC236}">
                <a16:creationId xmlns:a16="http://schemas.microsoft.com/office/drawing/2014/main" id="{936AEAE0-9CF6-BA4C-940C-B59EC9623423}"/>
              </a:ext>
            </a:extLst>
          </p:cNvPr>
          <p:cNvSpPr txBox="1"/>
          <p:nvPr/>
        </p:nvSpPr>
        <p:spPr>
          <a:xfrm>
            <a:off x="9353862" y="6445770"/>
            <a:ext cx="2838138" cy="369332"/>
          </a:xfrm>
          <a:prstGeom prst="rect">
            <a:avLst/>
          </a:prstGeom>
          <a:noFill/>
        </p:spPr>
        <p:txBody>
          <a:bodyPr wrap="square" rtlCol="0">
            <a:spAutoFit/>
          </a:bodyPr>
          <a:lstStyle/>
          <a:p>
            <a:r>
              <a:rPr lang="en-US" dirty="0"/>
              <a:t>Photo collected from </a:t>
            </a:r>
            <a:r>
              <a:rPr lang="en-US" dirty="0" err="1"/>
              <a:t>weibo</a:t>
            </a:r>
            <a:endParaRPr lang="en-US" dirty="0"/>
          </a:p>
        </p:txBody>
      </p:sp>
    </p:spTree>
    <p:extLst>
      <p:ext uri="{BB962C8B-B14F-4D97-AF65-F5344CB8AC3E}">
        <p14:creationId xmlns:p14="http://schemas.microsoft.com/office/powerpoint/2010/main" val="5588945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0A5F3F-2B32-D149-A10D-9D2ECC9CCD8B}"/>
              </a:ext>
            </a:extLst>
          </p:cNvPr>
          <p:cNvSpPr>
            <a:spLocks noGrp="1"/>
          </p:cNvSpPr>
          <p:nvPr>
            <p:ph type="title"/>
          </p:nvPr>
        </p:nvSpPr>
        <p:spPr/>
        <p:txBody>
          <a:bodyPr/>
          <a:lstStyle/>
          <a:p>
            <a:r>
              <a:rPr lang="en-US" dirty="0"/>
              <a:t>Empty streets</a:t>
            </a:r>
          </a:p>
        </p:txBody>
      </p:sp>
      <p:pic>
        <p:nvPicPr>
          <p:cNvPr id="6" name="Picture Placeholder 5">
            <a:extLst>
              <a:ext uri="{FF2B5EF4-FFF2-40B4-BE49-F238E27FC236}">
                <a16:creationId xmlns:a16="http://schemas.microsoft.com/office/drawing/2014/main" id="{3874EFFD-48DC-5447-8864-96724E6C920B}"/>
              </a:ext>
            </a:extLst>
          </p:cNvPr>
          <p:cNvPicPr>
            <a:picLocks noGrp="1" noChangeAspect="1"/>
          </p:cNvPicPr>
          <p:nvPr>
            <p:ph type="pic" idx="1"/>
          </p:nvPr>
        </p:nvPicPr>
        <p:blipFill rotWithShape="1">
          <a:blip r:embed="rId2"/>
          <a:srcRect l="-13322" r="-13322"/>
          <a:stretch/>
        </p:blipFill>
        <p:spPr/>
      </p:pic>
      <p:sp>
        <p:nvSpPr>
          <p:cNvPr id="7" name="Text Placeholder 6">
            <a:extLst>
              <a:ext uri="{FF2B5EF4-FFF2-40B4-BE49-F238E27FC236}">
                <a16:creationId xmlns:a16="http://schemas.microsoft.com/office/drawing/2014/main" id="{5B920007-436B-DA4E-87D1-2757D0FC9866}"/>
              </a:ext>
            </a:extLst>
          </p:cNvPr>
          <p:cNvSpPr>
            <a:spLocks noGrp="1"/>
          </p:cNvSpPr>
          <p:nvPr>
            <p:ph type="body" sz="half" idx="2"/>
          </p:nvPr>
        </p:nvSpPr>
        <p:spPr/>
        <p:txBody>
          <a:bodyPr/>
          <a:lstStyle/>
          <a:p>
            <a:r>
              <a:rPr lang="en-US" dirty="0"/>
              <a:t>Downtown Xi’an used to be packed with traffic and tourists</a:t>
            </a:r>
          </a:p>
        </p:txBody>
      </p:sp>
    </p:spTree>
    <p:extLst>
      <p:ext uri="{BB962C8B-B14F-4D97-AF65-F5344CB8AC3E}">
        <p14:creationId xmlns:p14="http://schemas.microsoft.com/office/powerpoint/2010/main" val="10023355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0CD2A84F-80B5-9340-BD3C-01E0877EAA39}"/>
              </a:ext>
            </a:extLst>
          </p:cNvPr>
          <p:cNvPicPr>
            <a:picLocks noGrp="1" noChangeAspect="1"/>
          </p:cNvPicPr>
          <p:nvPr>
            <p:ph type="pic" idx="1"/>
          </p:nvPr>
        </p:nvPicPr>
        <p:blipFill rotWithShape="1">
          <a:blip r:embed="rId2"/>
          <a:srcRect l="-13322" r="-13322"/>
          <a:stretch/>
        </p:blipFill>
        <p:spPr/>
      </p:pic>
      <p:sp>
        <p:nvSpPr>
          <p:cNvPr id="4" name="Text Placeholder 3">
            <a:extLst>
              <a:ext uri="{FF2B5EF4-FFF2-40B4-BE49-F238E27FC236}">
                <a16:creationId xmlns:a16="http://schemas.microsoft.com/office/drawing/2014/main" id="{75D43DF8-CA24-424B-90BA-75C2C2F5E8E4}"/>
              </a:ext>
            </a:extLst>
          </p:cNvPr>
          <p:cNvSpPr>
            <a:spLocks noGrp="1"/>
          </p:cNvSpPr>
          <p:nvPr>
            <p:ph type="body" sz="half" idx="2"/>
          </p:nvPr>
        </p:nvSpPr>
        <p:spPr/>
        <p:txBody>
          <a:bodyPr vert="horz" lIns="91440" tIns="45720" rIns="91440" bIns="45720" rtlCol="0" anchor="t">
            <a:normAutofit/>
          </a:bodyPr>
          <a:lstStyle/>
          <a:p>
            <a:r>
              <a:rPr lang="en-US" dirty="0"/>
              <a:t>These historical buildings has been standing here for hundreds of years. Have they ever witnessed something like this?</a:t>
            </a:r>
          </a:p>
        </p:txBody>
      </p:sp>
    </p:spTree>
    <p:extLst>
      <p:ext uri="{BB962C8B-B14F-4D97-AF65-F5344CB8AC3E}">
        <p14:creationId xmlns:p14="http://schemas.microsoft.com/office/powerpoint/2010/main" val="37771036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3356AE-B9CB-1946-8BFD-46A973890280}"/>
              </a:ext>
            </a:extLst>
          </p:cNvPr>
          <p:cNvSpPr>
            <a:spLocks noGrp="1"/>
          </p:cNvSpPr>
          <p:nvPr>
            <p:ph type="title"/>
          </p:nvPr>
        </p:nvSpPr>
        <p:spPr>
          <a:xfrm>
            <a:off x="839788" y="457200"/>
            <a:ext cx="4632325" cy="1600200"/>
          </a:xfrm>
        </p:spPr>
        <p:txBody>
          <a:bodyPr/>
          <a:lstStyle/>
          <a:p>
            <a:r>
              <a:rPr lang="en-US" dirty="0"/>
              <a:t>Spring festival lanterns</a:t>
            </a:r>
          </a:p>
        </p:txBody>
      </p:sp>
      <p:pic>
        <p:nvPicPr>
          <p:cNvPr id="6" name="Picture Placeholder 5">
            <a:extLst>
              <a:ext uri="{FF2B5EF4-FFF2-40B4-BE49-F238E27FC236}">
                <a16:creationId xmlns:a16="http://schemas.microsoft.com/office/drawing/2014/main" id="{6FB9F604-7B81-AC4D-9FAD-3AE0CB3BBFF0}"/>
              </a:ext>
            </a:extLst>
          </p:cNvPr>
          <p:cNvPicPr>
            <a:picLocks noGrp="1" noChangeAspect="1"/>
          </p:cNvPicPr>
          <p:nvPr>
            <p:ph type="pic" idx="1"/>
          </p:nvPr>
        </p:nvPicPr>
        <p:blipFill rotWithShape="1">
          <a:blip r:embed="rId2"/>
          <a:srcRect l="-13322" r="-13322"/>
          <a:stretch/>
        </p:blipFill>
        <p:spPr/>
      </p:pic>
      <p:sp>
        <p:nvSpPr>
          <p:cNvPr id="4" name="Text Placeholder 3">
            <a:extLst>
              <a:ext uri="{FF2B5EF4-FFF2-40B4-BE49-F238E27FC236}">
                <a16:creationId xmlns:a16="http://schemas.microsoft.com/office/drawing/2014/main" id="{5546C18A-9237-884A-AEEF-FD339965C42F}"/>
              </a:ext>
            </a:extLst>
          </p:cNvPr>
          <p:cNvSpPr>
            <a:spLocks noGrp="1"/>
          </p:cNvSpPr>
          <p:nvPr>
            <p:ph type="body" sz="half" idx="2"/>
          </p:nvPr>
        </p:nvSpPr>
        <p:spPr/>
        <p:txBody>
          <a:bodyPr/>
          <a:lstStyle/>
          <a:p>
            <a:r>
              <a:rPr lang="en-US" dirty="0"/>
              <a:t>Lantern viewing used to be one of the most crowded festive events.</a:t>
            </a:r>
          </a:p>
        </p:txBody>
      </p:sp>
    </p:spTree>
    <p:extLst>
      <p:ext uri="{BB962C8B-B14F-4D97-AF65-F5344CB8AC3E}">
        <p14:creationId xmlns:p14="http://schemas.microsoft.com/office/powerpoint/2010/main" val="39470069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FC9531-0951-6B40-8373-F30D829A269F}"/>
              </a:ext>
            </a:extLst>
          </p:cNvPr>
          <p:cNvSpPr>
            <a:spLocks noGrp="1"/>
          </p:cNvSpPr>
          <p:nvPr>
            <p:ph type="title"/>
          </p:nvPr>
        </p:nvSpPr>
        <p:spPr/>
        <p:txBody>
          <a:bodyPr/>
          <a:lstStyle/>
          <a:p>
            <a:r>
              <a:rPr lang="en-US" dirty="0"/>
              <a:t>Finally found one that’s still open!</a:t>
            </a:r>
          </a:p>
        </p:txBody>
      </p:sp>
      <p:pic>
        <p:nvPicPr>
          <p:cNvPr id="6" name="Picture Placeholder 5">
            <a:extLst>
              <a:ext uri="{FF2B5EF4-FFF2-40B4-BE49-F238E27FC236}">
                <a16:creationId xmlns:a16="http://schemas.microsoft.com/office/drawing/2014/main" id="{E7F036D1-0311-F04F-8E2B-951202A5026E}"/>
              </a:ext>
            </a:extLst>
          </p:cNvPr>
          <p:cNvPicPr>
            <a:picLocks noGrp="1" noChangeAspect="1"/>
          </p:cNvPicPr>
          <p:nvPr>
            <p:ph type="pic" idx="1"/>
          </p:nvPr>
        </p:nvPicPr>
        <p:blipFill rotWithShape="1">
          <a:blip r:embed="rId2"/>
          <a:srcRect l="-13322" r="-13322"/>
          <a:stretch/>
        </p:blipFill>
        <p:spPr/>
      </p:pic>
      <p:sp>
        <p:nvSpPr>
          <p:cNvPr id="4" name="Text Placeholder 3">
            <a:extLst>
              <a:ext uri="{FF2B5EF4-FFF2-40B4-BE49-F238E27FC236}">
                <a16:creationId xmlns:a16="http://schemas.microsoft.com/office/drawing/2014/main" id="{7C04E64D-9D1B-094C-B73E-0A5DD5D7F17F}"/>
              </a:ext>
            </a:extLst>
          </p:cNvPr>
          <p:cNvSpPr>
            <a:spLocks noGrp="1"/>
          </p:cNvSpPr>
          <p:nvPr>
            <p:ph type="body" sz="half" idx="2"/>
          </p:nvPr>
        </p:nvSpPr>
        <p:spPr/>
        <p:txBody>
          <a:bodyPr/>
          <a:lstStyle/>
          <a:p>
            <a:r>
              <a:rPr lang="en-US" dirty="0"/>
              <a:t>Only take away though. No dine in allowed. Getting McDonald’s, –what used to be the norm now feels like an adventure. </a:t>
            </a:r>
          </a:p>
        </p:txBody>
      </p:sp>
    </p:spTree>
    <p:extLst>
      <p:ext uri="{BB962C8B-B14F-4D97-AF65-F5344CB8AC3E}">
        <p14:creationId xmlns:p14="http://schemas.microsoft.com/office/powerpoint/2010/main" val="39586471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801A4B4-0788-1C41-9AB9-CEA3D11779E3}"/>
              </a:ext>
            </a:extLst>
          </p:cNvPr>
          <p:cNvSpPr>
            <a:spLocks noGrp="1"/>
          </p:cNvSpPr>
          <p:nvPr>
            <p:ph type="ctrTitle"/>
          </p:nvPr>
        </p:nvSpPr>
        <p:spPr/>
        <p:txBody>
          <a:bodyPr/>
          <a:lstStyle/>
          <a:p>
            <a:r>
              <a:rPr lang="en-US" dirty="0"/>
              <a:t>Protective measures…</a:t>
            </a:r>
          </a:p>
        </p:txBody>
      </p:sp>
    </p:spTree>
    <p:extLst>
      <p:ext uri="{BB962C8B-B14F-4D97-AF65-F5344CB8AC3E}">
        <p14:creationId xmlns:p14="http://schemas.microsoft.com/office/powerpoint/2010/main" val="429462413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348</TotalTime>
  <Words>906</Words>
  <Application>Microsoft Office PowerPoint</Application>
  <PresentationFormat>Widescreen</PresentationFormat>
  <Paragraphs>106</Paragraphs>
  <Slides>46</Slides>
  <Notes>0</Notes>
  <HiddenSlides>0</HiddenSlides>
  <MMClips>0</MMClips>
  <ScaleCrop>false</ScaleCrop>
  <HeadingPairs>
    <vt:vector size="4" baseType="variant">
      <vt:variant>
        <vt:lpstr>Theme</vt:lpstr>
      </vt:variant>
      <vt:variant>
        <vt:i4>1</vt:i4>
      </vt:variant>
      <vt:variant>
        <vt:lpstr>Slide Titles</vt:lpstr>
      </vt:variant>
      <vt:variant>
        <vt:i4>46</vt:i4>
      </vt:variant>
    </vt:vector>
  </HeadingPairs>
  <TitlesOfParts>
    <vt:vector size="47" baseType="lpstr">
      <vt:lpstr>Office Theme</vt:lpstr>
      <vt:lpstr>Days under quarantine…</vt:lpstr>
      <vt:lpstr>Outing voucher</vt:lpstr>
      <vt:lpstr>Grocery shopping has become the only opportunity to go out</vt:lpstr>
      <vt:lpstr>McDonalds closed</vt:lpstr>
      <vt:lpstr>Empty streets</vt:lpstr>
      <vt:lpstr>PowerPoint Presentation</vt:lpstr>
      <vt:lpstr>Spring festival lanterns</vt:lpstr>
      <vt:lpstr>Finally found one that’s still open!</vt:lpstr>
      <vt:lpstr>Protective measures…</vt:lpstr>
      <vt:lpstr>Taxi driver in a plastic chamber</vt:lpstr>
      <vt:lpstr>Used masks decorated</vt:lpstr>
      <vt:lpstr>Mask is the new essential.</vt:lpstr>
      <vt:lpstr>Creative problem solve</vt:lpstr>
      <vt:lpstr>Sudden shortage of medical supplies</vt:lpstr>
      <vt:lpstr>Train station  “safe distance” marks</vt:lpstr>
      <vt:lpstr>PowerPoint Presentation</vt:lpstr>
      <vt:lpstr>Empty park</vt:lpstr>
      <vt:lpstr>PowerPoint Presentation</vt:lpstr>
      <vt:lpstr>Life did not stop here.</vt:lpstr>
      <vt:lpstr>Temperature is your new ID.</vt:lpstr>
      <vt:lpstr>PowerPoint Presentation</vt:lpstr>
      <vt:lpstr>PowerPoint Presentation</vt:lpstr>
      <vt:lpstr>Empty streets.</vt:lpstr>
      <vt:lpstr>Warriors of another kind</vt:lpstr>
      <vt:lpstr>Many doctors and nurses worked long shifts to their extremes</vt:lpstr>
      <vt:lpstr>Sharing a short moment of sunset on their way to a CT scan</vt:lpstr>
      <vt:lpstr>Outside ICU</vt:lpstr>
      <vt:lpstr>“The whistleblower”</vt:lpstr>
      <vt:lpstr>PowerPoint Presentation</vt:lpstr>
      <vt:lpstr>PowerPoint Presentation</vt:lpstr>
      <vt:lpstr>“Farewell to Li WenLiang!”</vt:lpstr>
      <vt:lpstr>April 4th  National mourning ceremony for lost lives in the COVID-19 outbreak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 drop of internet search engine data indicating the three minutes of silent mourning.</vt:lpstr>
      <vt:lpstr>Popular sites and apps turned black and white in tribute</vt:lpstr>
      <vt:lpstr>In the meantime…</vt:lpstr>
      <vt:lpstr>April 4th and “404” </vt:lpstr>
      <vt:lpstr>“Thank you for fighting for us”</vt:lpstr>
      <vt:lpstr>Aftermath</vt:lpstr>
      <vt:lpstr>How do we proceed from here?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Days under quarantine…</dc:title>
  <dc:creator>Ziyi Su</dc:creator>
  <cp:lastModifiedBy>Ziyi Su</cp:lastModifiedBy>
  <cp:revision>26</cp:revision>
  <dcterms:created xsi:type="dcterms:W3CDTF">2020-07-02T03:57:46Z</dcterms:created>
  <dcterms:modified xsi:type="dcterms:W3CDTF">2020-07-16T18:13:53Z</dcterms:modified>
</cp:coreProperties>
</file>